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62" r:id="rId5"/>
    <p:sldId id="273" r:id="rId6"/>
    <p:sldId id="263" r:id="rId7"/>
    <p:sldId id="266" r:id="rId8"/>
    <p:sldId id="264" r:id="rId9"/>
    <p:sldId id="265" r:id="rId10"/>
    <p:sldId id="267" r:id="rId11"/>
    <p:sldId id="272" r:id="rId12"/>
    <p:sldId id="271" r:id="rId13"/>
    <p:sldId id="277" r:id="rId14"/>
    <p:sldId id="268" r:id="rId15"/>
    <p:sldId id="269" r:id="rId16"/>
    <p:sldId id="270" r:id="rId17"/>
    <p:sldId id="274" r:id="rId18"/>
    <p:sldId id="275" r:id="rId19"/>
    <p:sldId id="276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B7F757-5A63-4C8A-860A-8DDB516C57FC}">
          <p14:sldIdLst>
            <p14:sldId id="256"/>
            <p14:sldId id="261"/>
            <p14:sldId id="258"/>
            <p14:sldId id="262"/>
            <p14:sldId id="273"/>
            <p14:sldId id="263"/>
            <p14:sldId id="266"/>
            <p14:sldId id="264"/>
            <p14:sldId id="265"/>
            <p14:sldId id="267"/>
            <p14:sldId id="272"/>
            <p14:sldId id="271"/>
            <p14:sldId id="277"/>
          </p14:sldIdLst>
        </p14:section>
        <p14:section name="RULES" id="{DCFE1BD5-22AC-424C-90B7-3B80DCC02FBA}">
          <p14:sldIdLst>
            <p14:sldId id="268"/>
            <p14:sldId id="269"/>
            <p14:sldId id="270"/>
          </p14:sldIdLst>
        </p14:section>
        <p14:section name="SQL_MODEL" id="{009B4D2C-C555-46E9-9CD9-0557EC06E309}">
          <p14:sldIdLst>
            <p14:sldId id="274"/>
            <p14:sldId id="275"/>
            <p14:sldId id="276"/>
          </p14:sldIdLst>
        </p14:section>
        <p14:section name="SQL_QUERY" id="{35E9B4CD-F20D-4FA4-A57B-3AEF706217E3}">
          <p14:sldIdLst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10004"/>
    <a:srgbClr val="091119"/>
    <a:srgbClr val="34435E"/>
    <a:srgbClr val="F8E4B9"/>
    <a:srgbClr val="3ED37D"/>
    <a:srgbClr val="EAEAEA"/>
    <a:srgbClr val="192227"/>
    <a:srgbClr val="06101A"/>
    <a:srgbClr val="293341"/>
    <a:srgbClr val="0A1F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5117" autoAdjust="0"/>
  </p:normalViewPr>
  <p:slideViewPr>
    <p:cSldViewPr snapToGrid="0">
      <p:cViewPr varScale="1">
        <p:scale>
          <a:sx n="86" d="100"/>
          <a:sy n="86" d="100"/>
        </p:scale>
        <p:origin x="564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2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0AC9A-227F-562A-63EF-C0EBF0FD2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8B747-15EB-A5B0-6150-EC20DC52B4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0CE27-399E-B6EC-4742-ECC3C1958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E9D5A-FD4E-4B2F-A3A1-5CC7DF96059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0E6C9-BE91-9903-8189-389BE430A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A9430-1C19-BF24-3CE9-8BF33E46F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07D9-6935-4B79-A8DD-9EA8B5755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7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CB5F1-6A16-599D-CB3E-15E2E1344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793C90-B16D-48C1-2457-D6F75E35B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633FB-375A-EEC3-F04E-4C48C1E82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E9D5A-FD4E-4B2F-A3A1-5CC7DF96059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E576A-B109-4080-B659-5138A86D0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5D0DB-A9BE-E6E1-08B9-E65DDCF07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07D9-6935-4B79-A8DD-9EA8B5755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30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831578-BECE-1E3D-2315-3B1F89FA83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C0C8A6-F4A2-4E03-3343-520173476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382A7-964B-DFC1-9C7F-E2E23E460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E9D5A-FD4E-4B2F-A3A1-5CC7DF96059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82D135-032D-41E6-0E31-E4DEF30F0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37E58-766B-17B4-1ACB-FDF69FCD5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07D9-6935-4B79-A8DD-9EA8B5755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5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B0B3F-E783-D05A-CB03-0AB532F7C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C55CB-FAAB-4D19-B0E0-08D8FE4D8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DF63F-AA2D-27DA-F160-05C62D428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E9D5A-FD4E-4B2F-A3A1-5CC7DF96059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F0C11-A550-31F8-46E5-D5C5D17D8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EE899-8467-DC16-981E-9E3345F26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07D9-6935-4B79-A8DD-9EA8B5755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7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BF363-A79B-E29A-25BE-D14E349E1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96B99-781E-BDAE-20E7-315E55B84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0FAD0B-BE43-C1C7-9144-64E0E7EC8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E9D5A-FD4E-4B2F-A3A1-5CC7DF96059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1DFE6-20A7-692D-E522-50F32BD32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FEE16-BDE3-B0DE-9131-0261ABF6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07D9-6935-4B79-A8DD-9EA8B5755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15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1CBB-885C-22E9-36E8-1671D706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E2F9B-B39F-874F-EECE-853DC41CFD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0D7BA-94B8-56A3-1023-B4C6D16F6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C4423A-E341-A567-3FFD-295BC0984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E9D5A-FD4E-4B2F-A3A1-5CC7DF96059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6D1FE-ADED-DB24-CF86-9BB86F592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D1800A-FFFB-4E04-4590-B4B9A8E4A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07D9-6935-4B79-A8DD-9EA8B5755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23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E30D6-C7F9-71CA-2333-9F9DB8015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DA460-31CC-9D99-9D46-89EAA46FB2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4639C0-7569-349C-C82C-18866F136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2FCC51-8202-E1E2-0619-6C17910AB3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62EC01-A934-34AC-E65D-2E6AB74CA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1E07E7-1230-1F3A-A7EA-9A46F8B8C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E9D5A-FD4E-4B2F-A3A1-5CC7DF96059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503010-B6D0-786A-6E15-B94EE1DDC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86AE5D-7FD1-3238-E0CA-D234EEB31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07D9-6935-4B79-A8DD-9EA8B5755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101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41EC3-9AFC-0C74-F332-7F2392AA4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C9591B-61A6-22FB-ACFB-BFF5B216B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E9D5A-FD4E-4B2F-A3A1-5CC7DF96059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7AE2D-C40A-4A43-DC4C-43FF124A3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3C9657-B696-1B12-C11B-7491ADAD4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07D9-6935-4B79-A8DD-9EA8B5755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03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6C11C4-C25B-0F75-AA61-FDFD037C4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E9D5A-FD4E-4B2F-A3A1-5CC7DF96059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CE83B-0BB0-C750-4E8F-D97C0C65D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AF034-C120-9F3B-F757-E81635B40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07D9-6935-4B79-A8DD-9EA8B5755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55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77FC-D686-3448-A435-BD9D8641E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43034-C820-50AF-334A-962389510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37275-D554-52D7-4234-38FDCB0AC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8B07F4-A931-098A-9F48-4488F5D2A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E9D5A-FD4E-4B2F-A3A1-5CC7DF96059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E399F7-E880-3A8E-9FED-7D96AEBA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76F64-A779-2B1B-647C-D09BD1506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07D9-6935-4B79-A8DD-9EA8B5755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58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46E96-5D2E-B0A5-2E3E-26CBDF38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AF10E3-0E32-FDA7-9E5C-8CFEC6148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02A8A-1B24-07A7-14E9-D061CDB40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ED5139-F7B8-72C9-1CA8-F4A284716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E9D5A-FD4E-4B2F-A3A1-5CC7DF96059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D62CA-B7E1-063D-DFF0-A8EBB02F4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0A4E72-D5CC-B0A7-F04D-22B147730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607D9-6935-4B79-A8DD-9EA8B5755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917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92A851-E5DE-3D6E-201B-A396300DA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96B4E-BE05-3CBB-7C2C-25555AB1D9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2A6F5-E33F-704B-5B33-CEAA610B3D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E9D5A-FD4E-4B2F-A3A1-5CC7DF960593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12757-7FC8-3FC3-BE21-74605F59DE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E81B5-4D4B-9911-0663-30737468FA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607D9-6935-4B79-A8DD-9EA8B5755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jpeg"/><Relationship Id="rId18" Type="http://schemas.openxmlformats.org/officeDocument/2006/relationships/image" Target="../media/image9.jpeg"/><Relationship Id="rId3" Type="http://schemas.openxmlformats.org/officeDocument/2006/relationships/image" Target="../media/image6.jpeg"/><Relationship Id="rId21" Type="http://schemas.openxmlformats.org/officeDocument/2006/relationships/image" Target="../media/image10.jpeg"/><Relationship Id="rId7" Type="http://schemas.openxmlformats.org/officeDocument/2006/relationships/image" Target="../media/image3.png"/><Relationship Id="rId12" Type="http://schemas.openxmlformats.org/officeDocument/2006/relationships/image" Target="../media/image7.jpeg"/><Relationship Id="rId17" Type="http://schemas.openxmlformats.org/officeDocument/2006/relationships/slide" Target="slide9.xml"/><Relationship Id="rId2" Type="http://schemas.openxmlformats.org/officeDocument/2006/relationships/image" Target="../media/image1.jpg"/><Relationship Id="rId16" Type="http://schemas.openxmlformats.org/officeDocument/2006/relationships/image" Target="../media/image9.jpeg"/><Relationship Id="rId20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slide" Target="slide6.xml"/><Relationship Id="rId5" Type="http://schemas.openxmlformats.org/officeDocument/2006/relationships/image" Target="../media/image6.jpeg"/><Relationship Id="rId15" Type="http://schemas.openxmlformats.org/officeDocument/2006/relationships/image" Target="../media/image8.jpeg"/><Relationship Id="rId10" Type="http://schemas.openxmlformats.org/officeDocument/2006/relationships/image" Target="../media/image7.jpeg"/><Relationship Id="rId19" Type="http://schemas.openxmlformats.org/officeDocument/2006/relationships/image" Target="../media/image10.jpeg"/><Relationship Id="rId4" Type="http://schemas.openxmlformats.org/officeDocument/2006/relationships/slide" Target="slide7.xml"/><Relationship Id="rId9" Type="http://schemas.openxmlformats.org/officeDocument/2006/relationships/image" Target="../media/image5.png"/><Relationship Id="rId14" Type="http://schemas.openxmlformats.org/officeDocument/2006/relationships/slide" Target="slide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.jpeg"/><Relationship Id="rId18" Type="http://schemas.openxmlformats.org/officeDocument/2006/relationships/slide" Target="slide7.xml"/><Relationship Id="rId26" Type="http://schemas.openxmlformats.org/officeDocument/2006/relationships/image" Target="../media/image14.png"/><Relationship Id="rId21" Type="http://schemas.openxmlformats.org/officeDocument/2006/relationships/slide" Target="slide10.xml"/><Relationship Id="rId34" Type="http://schemas.openxmlformats.org/officeDocument/2006/relationships/image" Target="../media/image16.png"/><Relationship Id="rId7" Type="http://schemas.openxmlformats.org/officeDocument/2006/relationships/image" Target="../media/image3.png"/><Relationship Id="rId12" Type="http://schemas.openxmlformats.org/officeDocument/2006/relationships/slide" Target="slide8.xml"/><Relationship Id="rId17" Type="http://schemas.openxmlformats.org/officeDocument/2006/relationships/image" Target="../media/image6.jpeg"/><Relationship Id="rId25" Type="http://schemas.openxmlformats.org/officeDocument/2006/relationships/image" Target="../media/image130.png"/><Relationship Id="rId33" Type="http://schemas.openxmlformats.org/officeDocument/2006/relationships/slide" Target="slide13.xml"/><Relationship Id="rId2" Type="http://schemas.openxmlformats.org/officeDocument/2006/relationships/image" Target="../media/image11.png"/><Relationship Id="rId16" Type="http://schemas.openxmlformats.org/officeDocument/2006/relationships/image" Target="../media/image9.jpeg"/><Relationship Id="rId20" Type="http://schemas.openxmlformats.org/officeDocument/2006/relationships/image" Target="../media/image10.jpe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8.jpeg"/><Relationship Id="rId24" Type="http://schemas.openxmlformats.org/officeDocument/2006/relationships/slide" Target="slide14.xml"/><Relationship Id="rId32" Type="http://schemas.openxmlformats.org/officeDocument/2006/relationships/image" Target="../media/image16.png"/><Relationship Id="rId37" Type="http://schemas.openxmlformats.org/officeDocument/2006/relationships/image" Target="../media/image17.png"/><Relationship Id="rId5" Type="http://schemas.openxmlformats.org/officeDocument/2006/relationships/image" Target="../media/image12.jpg"/><Relationship Id="rId15" Type="http://schemas.openxmlformats.org/officeDocument/2006/relationships/slide" Target="slide9.xml"/><Relationship Id="rId23" Type="http://schemas.openxmlformats.org/officeDocument/2006/relationships/image" Target="../media/image13.png"/><Relationship Id="rId28" Type="http://schemas.openxmlformats.org/officeDocument/2006/relationships/image" Target="../media/image14.png"/><Relationship Id="rId36" Type="http://schemas.openxmlformats.org/officeDocument/2006/relationships/slide" Target="slide20.xml"/><Relationship Id="rId10" Type="http://schemas.openxmlformats.org/officeDocument/2006/relationships/image" Target="../media/image7.jpeg"/><Relationship Id="rId19" Type="http://schemas.openxmlformats.org/officeDocument/2006/relationships/image" Target="../media/image6.jpeg"/><Relationship Id="rId31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slide" Target="slide6.xml"/><Relationship Id="rId14" Type="http://schemas.openxmlformats.org/officeDocument/2006/relationships/image" Target="../media/image9.jpeg"/><Relationship Id="rId22" Type="http://schemas.openxmlformats.org/officeDocument/2006/relationships/image" Target="../media/image10.jpeg"/><Relationship Id="rId27" Type="http://schemas.openxmlformats.org/officeDocument/2006/relationships/slide" Target="slide11.xml"/><Relationship Id="rId30" Type="http://schemas.openxmlformats.org/officeDocument/2006/relationships/slide" Target="slide17.xml"/><Relationship Id="rId35" Type="http://schemas.openxmlformats.org/officeDocument/2006/relationships/image" Target="../media/image17.png"/><Relationship Id="rId8" Type="http://schemas.openxmlformats.org/officeDocument/2006/relationships/image" Target="../media/image7.jpeg"/><Relationship Id="rId3" Type="http://schemas.openxmlformats.org/officeDocument/2006/relationships/slide" Target="slide1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jpeg"/><Relationship Id="rId18" Type="http://schemas.openxmlformats.org/officeDocument/2006/relationships/slide" Target="slide10.xml"/><Relationship Id="rId26" Type="http://schemas.openxmlformats.org/officeDocument/2006/relationships/image" Target="../media/image11.png"/><Relationship Id="rId21" Type="http://schemas.openxmlformats.org/officeDocument/2006/relationships/slide" Target="slide14.xml"/><Relationship Id="rId34" Type="http://schemas.openxmlformats.org/officeDocument/2006/relationships/image" Target="../media/image16.png"/><Relationship Id="rId7" Type="http://schemas.openxmlformats.org/officeDocument/2006/relationships/image" Target="../media/image7.jpeg"/><Relationship Id="rId12" Type="http://schemas.openxmlformats.org/officeDocument/2006/relationships/slide" Target="slide9.xml"/><Relationship Id="rId17" Type="http://schemas.openxmlformats.org/officeDocument/2006/relationships/image" Target="../media/image10.jpeg"/><Relationship Id="rId25" Type="http://schemas.openxmlformats.org/officeDocument/2006/relationships/image" Target="../media/image14.png"/><Relationship Id="rId33" Type="http://schemas.openxmlformats.org/officeDocument/2006/relationships/slide" Target="slide13.xml"/><Relationship Id="rId2" Type="http://schemas.openxmlformats.org/officeDocument/2006/relationships/image" Target="../media/image12.jpg"/><Relationship Id="rId16" Type="http://schemas.openxmlformats.org/officeDocument/2006/relationships/image" Target="../media/image6.jpeg"/><Relationship Id="rId20" Type="http://schemas.openxmlformats.org/officeDocument/2006/relationships/image" Target="../media/image13.png"/><Relationship Id="rId29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11" Type="http://schemas.openxmlformats.org/officeDocument/2006/relationships/image" Target="../media/image9.jpeg"/><Relationship Id="rId24" Type="http://schemas.openxmlformats.org/officeDocument/2006/relationships/slide" Target="slide11.xml"/><Relationship Id="rId32" Type="http://schemas.openxmlformats.org/officeDocument/2006/relationships/image" Target="../media/image16.png"/><Relationship Id="rId37" Type="http://schemas.openxmlformats.org/officeDocument/2006/relationships/image" Target="../media/image18.png"/><Relationship Id="rId5" Type="http://schemas.openxmlformats.org/officeDocument/2006/relationships/image" Target="../media/image7.jpeg"/><Relationship Id="rId15" Type="http://schemas.openxmlformats.org/officeDocument/2006/relationships/slide" Target="slide7.xml"/><Relationship Id="rId23" Type="http://schemas.openxmlformats.org/officeDocument/2006/relationships/image" Target="../media/image14.png"/><Relationship Id="rId28" Type="http://schemas.openxmlformats.org/officeDocument/2006/relationships/image" Target="../media/image11.png"/><Relationship Id="rId36" Type="http://schemas.openxmlformats.org/officeDocument/2006/relationships/slide" Target="slide20.xml"/><Relationship Id="rId10" Type="http://schemas.openxmlformats.org/officeDocument/2006/relationships/image" Target="../media/image8.jpeg"/><Relationship Id="rId19" Type="http://schemas.openxmlformats.org/officeDocument/2006/relationships/image" Target="../media/image10.jpeg"/><Relationship Id="rId31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slide" Target="slide8.xml"/><Relationship Id="rId14" Type="http://schemas.openxmlformats.org/officeDocument/2006/relationships/image" Target="../media/image6.jpeg"/><Relationship Id="rId22" Type="http://schemas.openxmlformats.org/officeDocument/2006/relationships/image" Target="../media/image131.png"/><Relationship Id="rId27" Type="http://schemas.openxmlformats.org/officeDocument/2006/relationships/slide" Target="slide12.xml"/><Relationship Id="rId30" Type="http://schemas.openxmlformats.org/officeDocument/2006/relationships/slide" Target="slide17.xml"/><Relationship Id="rId35" Type="http://schemas.openxmlformats.org/officeDocument/2006/relationships/image" Target="../media/image18.png"/><Relationship Id="rId8" Type="http://schemas.openxmlformats.org/officeDocument/2006/relationships/image" Target="../media/image8.jpe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0A5FA3-2D75-2562-B63D-420799D3C6EC}"/>
              </a:ext>
            </a:extLst>
          </p:cNvPr>
          <p:cNvSpPr txBox="1"/>
          <p:nvPr/>
        </p:nvSpPr>
        <p:spPr>
          <a:xfrm>
            <a:off x="4200288" y="931955"/>
            <a:ext cx="379142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EARTH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DAF2F2-16AF-F336-2A74-508D11BE5E78}"/>
              </a:ext>
            </a:extLst>
          </p:cNvPr>
          <p:cNvGrpSpPr/>
          <p:nvPr/>
        </p:nvGrpSpPr>
        <p:grpSpPr>
          <a:xfrm>
            <a:off x="2372020" y="3115559"/>
            <a:ext cx="7447959" cy="7371761"/>
            <a:chOff x="2372020" y="3115559"/>
            <a:chExt cx="7447959" cy="7371761"/>
          </a:xfrm>
        </p:grpSpPr>
        <p:pic>
          <p:nvPicPr>
            <p:cNvPr id="5" name="Picture 4" descr="A planet earth with lights on it&#10;&#10;Description automatically generated">
              <a:extLst>
                <a:ext uri="{FF2B5EF4-FFF2-40B4-BE49-F238E27FC236}">
                  <a16:creationId xmlns:a16="http://schemas.microsoft.com/office/drawing/2014/main" id="{E78B0C31-641C-31A6-123D-48F6A080D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38" t="21014" r="20135" b="19681"/>
            <a:stretch/>
          </p:blipFill>
          <p:spPr>
            <a:xfrm>
              <a:off x="2436829" y="3115559"/>
              <a:ext cx="7324628" cy="7371761"/>
            </a:xfrm>
            <a:prstGeom prst="rect">
              <a:avLst/>
            </a:prstGeom>
            <a:effectLst>
              <a:glow rad="114300">
                <a:schemeClr val="accent1">
                  <a:alpha val="40000"/>
                </a:schemeClr>
              </a:glow>
              <a:softEdge rad="76200"/>
            </a:effectLst>
          </p:spPr>
        </p:pic>
        <p:pic>
          <p:nvPicPr>
            <p:cNvPr id="8" name="Picture 7" descr="A full moon in a black sky&#10;&#10;Description automatically generated">
              <a:extLst>
                <a:ext uri="{FF2B5EF4-FFF2-40B4-BE49-F238E27FC236}">
                  <a16:creationId xmlns:a16="http://schemas.microsoft.com/office/drawing/2014/main" id="{ECFE4F1F-8851-D7DF-F61E-CAFF51173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841"/>
            <a:stretch/>
          </p:blipFill>
          <p:spPr>
            <a:xfrm>
              <a:off x="2372020" y="6858000"/>
              <a:ext cx="7447959" cy="3586898"/>
            </a:xfrm>
            <a:prstGeom prst="rect">
              <a:avLst/>
            </a:prstGeom>
          </p:spPr>
        </p:pic>
      </p:grpSp>
      <p:pic>
        <p:nvPicPr>
          <p:cNvPr id="10" name="Picture 9" descr="A satellite with solar panels&#10;&#10;Description automatically generated">
            <a:extLst>
              <a:ext uri="{FF2B5EF4-FFF2-40B4-BE49-F238E27FC236}">
                <a16:creationId xmlns:a16="http://schemas.microsoft.com/office/drawing/2014/main" id="{909F6424-0CEA-9A03-5171-DCC5448CA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5607" y="-654677"/>
            <a:ext cx="3488592" cy="3488592"/>
          </a:xfrm>
          <a:prstGeom prst="rect">
            <a:avLst/>
          </a:prstGeom>
        </p:spPr>
      </p:pic>
      <p:pic>
        <p:nvPicPr>
          <p:cNvPr id="9" name="Picture 8" descr="An astronaut floating in space&#10;&#10;Description automatically generated">
            <a:extLst>
              <a:ext uri="{FF2B5EF4-FFF2-40B4-BE49-F238E27FC236}">
                <a16:creationId xmlns:a16="http://schemas.microsoft.com/office/drawing/2014/main" id="{1DFCA07F-BC62-F364-7EFA-919B3B6491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312" flipH="1" flipV="1">
            <a:off x="-2820558" y="918170"/>
            <a:ext cx="2766984" cy="22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08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D883A2-C3A0-33AE-625C-B338FC751A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" t="35426" r="129" b="6514"/>
          <a:stretch/>
        </p:blipFill>
        <p:spPr>
          <a:xfrm>
            <a:off x="-70757" y="-1"/>
            <a:ext cx="12355149" cy="689609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8382D5-C531-B851-B99A-142EAD3B4A42}"/>
              </a:ext>
            </a:extLst>
          </p:cNvPr>
          <p:cNvSpPr>
            <a:spLocks/>
          </p:cNvSpPr>
          <p:nvPr/>
        </p:nvSpPr>
        <p:spPr>
          <a:xfrm>
            <a:off x="2501262" y="488500"/>
            <a:ext cx="7496175" cy="2757487"/>
          </a:xfrm>
          <a:prstGeom prst="roundRect">
            <a:avLst/>
          </a:prstGeom>
          <a:solidFill>
            <a:srgbClr val="010004">
              <a:alpha val="70000"/>
            </a:srgb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RESEARCH </a:t>
            </a:r>
          </a:p>
          <a:p>
            <a:pPr algn="ctr"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research </a:t>
            </a:r>
            <a:r>
              <a:rPr lang="en-US" sz="2000" b="1" kern="100" dirty="0" err="1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ID,name</a:t>
            </a: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</a:p>
          <a:p>
            <a:pPr algn="ctr"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type{e.g., Aeronautics, Space Environmental Effects, Renewable Energy and Building Energy Efficiency, Material Response Properties},</a:t>
            </a:r>
          </a:p>
          <a:p>
            <a:pPr algn="ctr"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findings, </a:t>
            </a:r>
          </a:p>
          <a:p>
            <a:pPr algn="ctr"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publications no.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25E4D3-83C1-E05B-D8F4-080652BBA023}"/>
              </a:ext>
            </a:extLst>
          </p:cNvPr>
          <p:cNvSpPr>
            <a:spLocks/>
          </p:cNvSpPr>
          <p:nvPr/>
        </p:nvSpPr>
        <p:spPr>
          <a:xfrm>
            <a:off x="4479195" y="3612014"/>
            <a:ext cx="3540307" cy="2561545"/>
          </a:xfrm>
          <a:prstGeom prst="roundRect">
            <a:avLst/>
          </a:prstGeom>
          <a:solidFill>
            <a:srgbClr val="010004">
              <a:alpha val="70000"/>
            </a:srgb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PARTNERS</a:t>
            </a:r>
          </a:p>
          <a:p>
            <a:pPr algn="ctr"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organization code, </a:t>
            </a:r>
          </a:p>
          <a:p>
            <a:pPr algn="ctr"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organization name, </a:t>
            </a:r>
          </a:p>
          <a:p>
            <a:pPr algn="ctr"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address, </a:t>
            </a:r>
          </a:p>
          <a:p>
            <a:pPr algn="ctr"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email address, </a:t>
            </a:r>
          </a:p>
          <a:p>
            <a:pPr algn="ctr"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phone number.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194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ack background with space objects&#10;&#10;Description automatically generated">
            <a:extLst>
              <a:ext uri="{FF2B5EF4-FFF2-40B4-BE49-F238E27FC236}">
                <a16:creationId xmlns:a16="http://schemas.microsoft.com/office/drawing/2014/main" id="{5920CA0A-FEEB-4297-A4D3-EAE0708E7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396" y="0"/>
            <a:ext cx="4848606" cy="6858000"/>
          </a:xfrm>
          <a:prstGeom prst="rect">
            <a:avLst/>
          </a:prstGeom>
        </p:spPr>
      </p:pic>
      <p:pic>
        <p:nvPicPr>
          <p:cNvPr id="25" name="Picture 24" descr="A black background with space objects&#10;&#10;Description automatically generated">
            <a:extLst>
              <a:ext uri="{FF2B5EF4-FFF2-40B4-BE49-F238E27FC236}">
                <a16:creationId xmlns:a16="http://schemas.microsoft.com/office/drawing/2014/main" id="{01EC1A4B-B439-AD5B-3D50-627186B46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860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790B76-AD09-7522-39CE-A6EF68F25B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8961" y="0"/>
            <a:ext cx="969407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09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3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ack background with space objects&#10;&#10;Description automatically generated">
            <a:extLst>
              <a:ext uri="{FF2B5EF4-FFF2-40B4-BE49-F238E27FC236}">
                <a16:creationId xmlns:a16="http://schemas.microsoft.com/office/drawing/2014/main" id="{5920CA0A-FEEB-4297-A4D3-EAE0708E7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8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396" y="0"/>
            <a:ext cx="4848606" cy="6858000"/>
          </a:xfrm>
          <a:prstGeom prst="rect">
            <a:avLst/>
          </a:prstGeom>
        </p:spPr>
      </p:pic>
      <p:pic>
        <p:nvPicPr>
          <p:cNvPr id="25" name="Picture 24" descr="A black background with space objects&#10;&#10;Description automatically generated">
            <a:extLst>
              <a:ext uri="{FF2B5EF4-FFF2-40B4-BE49-F238E27FC236}">
                <a16:creationId xmlns:a16="http://schemas.microsoft.com/office/drawing/2014/main" id="{01EC1A4B-B439-AD5B-3D50-627186B46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8606" cy="6858000"/>
          </a:xfrm>
          <a:prstGeom prst="rect">
            <a:avLst/>
          </a:prstGeom>
        </p:spPr>
      </p:pic>
      <p:pic>
        <p:nvPicPr>
          <p:cNvPr id="5" name="Picture 4" descr="A screenshot of a relational model">
            <a:extLst>
              <a:ext uri="{FF2B5EF4-FFF2-40B4-BE49-F238E27FC236}">
                <a16:creationId xmlns:a16="http://schemas.microsoft.com/office/drawing/2014/main" id="{A7790B76-AD09-7522-39CE-A6EF68F25BA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61" y="0"/>
            <a:ext cx="9694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7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2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4116C20-9E19-A3FE-5C44-8B70FD957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2502" cy="522732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F8894B9-F26D-8AFB-0E51-F0E37A5378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" b="72607"/>
          <a:stretch/>
        </p:blipFill>
        <p:spPr>
          <a:xfrm>
            <a:off x="0" y="5227320"/>
            <a:ext cx="4667654" cy="1645920"/>
          </a:xfrm>
          <a:prstGeom prst="rect">
            <a:avLst/>
          </a:prstGeom>
        </p:spPr>
      </p:pic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253B11D1-CFB8-BD40-5B02-E1A43CCBC4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9068" b="65498"/>
          <a:stretch/>
        </p:blipFill>
        <p:spPr>
          <a:xfrm>
            <a:off x="4667654" y="5227320"/>
            <a:ext cx="7589520" cy="164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76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8382D5-C531-B851-B99A-142EAD3B4A42}"/>
              </a:ext>
            </a:extLst>
          </p:cNvPr>
          <p:cNvSpPr>
            <a:spLocks/>
          </p:cNvSpPr>
          <p:nvPr/>
        </p:nvSpPr>
        <p:spPr>
          <a:xfrm>
            <a:off x="711200" y="-47172"/>
            <a:ext cx="11162029" cy="17405667"/>
          </a:xfrm>
          <a:prstGeom prst="roundRect">
            <a:avLst/>
          </a:prstGeom>
          <a:solidFill>
            <a:srgbClr val="010004">
              <a:alpha val="70000"/>
            </a:srgb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RULES: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1.planet contains at least one material or more and material can exist on several planets.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2.mission can target one planet, but it is not a must, and each planet might be explored with several missions.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3.research is around mission or other objectives and mission must have minimum one research as a result or more.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4.one spacecraft goes to several missions and at least one mission and can be crewed or not with tracking the launch date and end date.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5.the members of staff work in different fields including inspector, astronaut and scientist who can work as an astronaut concurrently.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6.The crew is required to consist of a minimum of 4 astronauts and a maximum of 7 astronauts and every astronaut has to join only one crew.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7. A scientist, whether alone or in collaboration with others, could conduct research using a variety of equipment, although the use of </a:t>
            </a:r>
            <a:r>
              <a:rPr lang="en-US" sz="2000" b="1" kern="100" dirty="0" err="1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equipments</a:t>
            </a: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is not a necessity.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8.the agency has several equipment including satellite, telescopes……etc.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9.telescopes must split to two different types: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- space based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- earth based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10.satellites also must split to two different types: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- communication type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- analysis type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11.The communication satellite must be monitored with a group consists of a minimum of 2 inspectors and a maximum of 5 inspectors and every group has to monitor only one satellite of that type.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12.each communication satellite can connect with up to 5 spacecrafts (or none),and every spacecraft must have connection with one satellite.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13.telescope must be launched on spacecraft if it is of space type and spacecraft can launch with one telescope.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14.equipment might be operated with one partner.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15.The partner may supply machines, which are equipment and spacecrafts.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16.some partners participate in research with different fields.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105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8382D5-C531-B851-B99A-142EAD3B4A42}"/>
              </a:ext>
            </a:extLst>
          </p:cNvPr>
          <p:cNvSpPr>
            <a:spLocks/>
          </p:cNvSpPr>
          <p:nvPr/>
        </p:nvSpPr>
        <p:spPr>
          <a:xfrm>
            <a:off x="609600" y="-6511472"/>
            <a:ext cx="11162029" cy="17405667"/>
          </a:xfrm>
          <a:prstGeom prst="roundRect">
            <a:avLst/>
          </a:prstGeom>
          <a:solidFill>
            <a:srgbClr val="010004">
              <a:alpha val="70000"/>
            </a:srgb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RULES: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1.planet contains at least one material or more and material can exist on several planets.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2.mission can target one planet, but it is not a must, and each planet might be explored with several missions.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3.research is around mission or other objectives and mission must have minimum one research as a result or more.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4.one spacecraft goes to several missions and at least one mission and can be crewed or not with tracking the launch date and end date.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5.the members of staff work in different fields including inspector, astronaut and scientist who can work as an astronaut concurrently.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6.The crew is required to consist of a minimum of 4 astronauts and a maximum of 7 astronauts and every astronaut has to join only one crew.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7. A scientist, whether alone or in collaboration with others, could conduct research using a variety of equipment, although the use of </a:t>
            </a:r>
            <a:r>
              <a:rPr lang="en-US" sz="2000" b="1" kern="100" dirty="0" err="1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equipments</a:t>
            </a: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is not a necessity.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8.the agency has several equipment including satellite, telescopes……etc.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9.telescopes must split to two different types: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- space based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- earth based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10.satellites also must split to two different types: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- communication type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- analysis type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11.The communication satellite must be monitored with a group consists of a minimum of 2 inspectors and a maximum of 5 inspectors and every group has to monitor only one satellite of that type.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12.each communication satellite can connect with up to 5 spacecrafts (or none),and every spacecraft must have connection with one satellite.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13.telescope must be launched on spacecraft if it is of space type and spacecraft can launch with one telescope.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14.equipment might be operated with one partner.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15.The partner may supply machines, which are equipment and spacecrafts.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16.some partners participate in research with different fields.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51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8382D5-C531-B851-B99A-142EAD3B4A42}"/>
              </a:ext>
            </a:extLst>
          </p:cNvPr>
          <p:cNvSpPr>
            <a:spLocks/>
          </p:cNvSpPr>
          <p:nvPr/>
        </p:nvSpPr>
        <p:spPr>
          <a:xfrm>
            <a:off x="660400" y="-10448472"/>
            <a:ext cx="11162029" cy="17405667"/>
          </a:xfrm>
          <a:prstGeom prst="roundRect">
            <a:avLst/>
          </a:prstGeom>
          <a:solidFill>
            <a:srgbClr val="010004">
              <a:alpha val="70000"/>
            </a:srgb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RULES: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1.planet contains at least one material or more and material can exist on several planets.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2.mission can target one planet, but it is not a must, and each planet might be explored with several missions.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3.research is around mission or other objectives and mission must have minimum one research as a result or more.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4.one spacecraft goes to several missions and at least one mission and can be crewed or not with tracking the launch date and end date.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5.the members of staff work in different fields including inspector, astronaut and scientist who can work as an astronaut concurrently.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6.The crew is required to consist of a minimum of 4 astronauts and a maximum of 7 astronauts and every astronaut has to join only one crew.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7. A scientist, whether alone or in collaboration with others, could conduct research using a variety of equipment, although the use of </a:t>
            </a:r>
            <a:r>
              <a:rPr lang="en-US" sz="2000" b="1" kern="100" dirty="0" err="1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equipments</a:t>
            </a: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is not a necessity.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8.the agency has several equipment including satellite, telescopes……etc.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9.telescopes must split to two different types: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- space based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- earth based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10.satellites also must split to two different types: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- communication type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- analysis type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11.The communication satellite must be monitored with a group consists of a minimum of 2 inspectors and a maximum of 5 inspectors and every group has to monitor only one satellite of that type.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12.each communication satellite can connect with up to 5 spacecrafts (or none),and every spacecraft must have connection with one satellite.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13.telescope must be launched on spacecraft if it is of space type and spacecraft can launch with one telescope.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14.equipment might be operated with one partner.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15.The partner may supply machines, which are equipment and spacecrafts.</a:t>
            </a:r>
          </a:p>
          <a:p>
            <a:pPr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16.some partners participate in research with different fields.</a:t>
            </a:r>
          </a:p>
          <a:p>
            <a:pPr>
              <a:lnSpc>
                <a:spcPct val="107000"/>
              </a:lnSpc>
            </a:pPr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677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A617AF36-4B10-0F30-CF54-7F343F052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0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134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A617AF36-4B10-0F30-CF54-7F343F052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84420"/>
            <a:ext cx="12192000" cy="160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6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A617AF36-4B10-0F30-CF54-7F343F052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68964"/>
            <a:ext cx="12192000" cy="160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20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0A5FA3-2D75-2562-B63D-420799D3C6EC}"/>
              </a:ext>
            </a:extLst>
          </p:cNvPr>
          <p:cNvSpPr txBox="1"/>
          <p:nvPr/>
        </p:nvSpPr>
        <p:spPr>
          <a:xfrm>
            <a:off x="4200288" y="931955"/>
            <a:ext cx="3797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SPACE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6DAF2F2-16AF-F336-2A74-508D11BE5E78}"/>
              </a:ext>
            </a:extLst>
          </p:cNvPr>
          <p:cNvGrpSpPr/>
          <p:nvPr/>
        </p:nvGrpSpPr>
        <p:grpSpPr>
          <a:xfrm rot="10800000">
            <a:off x="2372020" y="3242938"/>
            <a:ext cx="7447959" cy="7371761"/>
            <a:chOff x="2372020" y="3115559"/>
            <a:chExt cx="7447959" cy="7371761"/>
          </a:xfrm>
          <a:effectLst>
            <a:glow>
              <a:schemeClr val="accent1">
                <a:alpha val="40000"/>
              </a:schemeClr>
            </a:glow>
          </a:effectLst>
        </p:grpSpPr>
        <p:pic>
          <p:nvPicPr>
            <p:cNvPr id="5" name="Picture 4" descr="A planet earth with lights on it&#10;&#10;Description automatically generated">
              <a:extLst>
                <a:ext uri="{FF2B5EF4-FFF2-40B4-BE49-F238E27FC236}">
                  <a16:creationId xmlns:a16="http://schemas.microsoft.com/office/drawing/2014/main" id="{E78B0C31-641C-31A6-123D-48F6A080D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38" t="21014" r="20135" b="19681"/>
            <a:stretch/>
          </p:blipFill>
          <p:spPr>
            <a:xfrm>
              <a:off x="2436829" y="3115559"/>
              <a:ext cx="7324628" cy="7371761"/>
            </a:xfrm>
            <a:prstGeom prst="rect">
              <a:avLst/>
            </a:prstGeom>
            <a:effectLst>
              <a:glow rad="114300">
                <a:schemeClr val="accent1">
                  <a:alpha val="40000"/>
                </a:schemeClr>
              </a:glow>
              <a:softEdge rad="76200"/>
            </a:effectLst>
          </p:spPr>
        </p:pic>
        <p:pic>
          <p:nvPicPr>
            <p:cNvPr id="8" name="Picture 7" descr="A full moon in a black sky&#10;&#10;Description automatically generated">
              <a:extLst>
                <a:ext uri="{FF2B5EF4-FFF2-40B4-BE49-F238E27FC236}">
                  <a16:creationId xmlns:a16="http://schemas.microsoft.com/office/drawing/2014/main" id="{ECFE4F1F-8851-D7DF-F61E-CAFF51173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841"/>
            <a:stretch/>
          </p:blipFill>
          <p:spPr>
            <a:xfrm>
              <a:off x="2372020" y="6858000"/>
              <a:ext cx="7447959" cy="3586898"/>
            </a:xfrm>
            <a:prstGeom prst="rect">
              <a:avLst/>
            </a:prstGeom>
          </p:spPr>
        </p:pic>
      </p:grpSp>
      <p:pic>
        <p:nvPicPr>
          <p:cNvPr id="10" name="Picture 9" descr="A satellite with solar panels&#10;&#10;Description automatically generated">
            <a:extLst>
              <a:ext uri="{FF2B5EF4-FFF2-40B4-BE49-F238E27FC236}">
                <a16:creationId xmlns:a16="http://schemas.microsoft.com/office/drawing/2014/main" id="{909F6424-0CEA-9A03-5171-DCC5448CA0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909" y="368905"/>
            <a:ext cx="3488592" cy="3488592"/>
          </a:xfrm>
          <a:prstGeom prst="rect">
            <a:avLst/>
          </a:prstGeom>
        </p:spPr>
      </p:pic>
      <p:pic>
        <p:nvPicPr>
          <p:cNvPr id="3" name="Picture 2" descr="An astronaut floating in space&#10;&#10;Description automatically generated">
            <a:extLst>
              <a:ext uri="{FF2B5EF4-FFF2-40B4-BE49-F238E27FC236}">
                <a16:creationId xmlns:a16="http://schemas.microsoft.com/office/drawing/2014/main" id="{B66F5E16-B0DC-91E8-D8FA-072CE90ADD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312" flipH="1" flipV="1">
            <a:off x="866715" y="1728187"/>
            <a:ext cx="2766984" cy="22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20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A54A1BF-1B1C-764E-C004-64A41A52F692}"/>
              </a:ext>
            </a:extLst>
          </p:cNvPr>
          <p:cNvGrpSpPr/>
          <p:nvPr/>
        </p:nvGrpSpPr>
        <p:grpSpPr>
          <a:xfrm>
            <a:off x="0" y="0"/>
            <a:ext cx="12192000" cy="85793338"/>
            <a:chOff x="0" y="0"/>
            <a:chExt cx="12192000" cy="857933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AA665DC-4B13-F6E1-D500-C324A4D3B64D}"/>
                </a:ext>
              </a:extLst>
            </p:cNvPr>
            <p:cNvGrpSpPr/>
            <p:nvPr/>
          </p:nvGrpSpPr>
          <p:grpSpPr>
            <a:xfrm>
              <a:off x="0" y="0"/>
              <a:ext cx="12192000" cy="55555620"/>
              <a:chOff x="0" y="0"/>
              <a:chExt cx="12192000" cy="5555562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55EA91F-950D-980E-27A8-DA36EDB3982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36620822"/>
                <a:chOff x="0" y="0"/>
                <a:chExt cx="12192000" cy="3662082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F518C1-CA66-A3B2-D070-D9DBCD7D1EA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25243186"/>
                  <a:chOff x="0" y="0"/>
                  <a:chExt cx="12192000" cy="25243186"/>
                </a:xfrm>
              </p:grpSpPr>
              <p:pic>
                <p:nvPicPr>
                  <p:cNvPr id="6" name="Picture 5" descr="A screenshot of a computer code&#10;&#10;Description automatically generated">
                    <a:extLst>
                      <a:ext uri="{FF2B5EF4-FFF2-40B4-BE49-F238E27FC236}">
                        <a16:creationId xmlns:a16="http://schemas.microsoft.com/office/drawing/2014/main" id="{514D1EB3-BC56-F0B5-51E9-959E66F0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6A916834-4B82-739E-FB9C-1F36EC374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6858000"/>
                    <a:ext cx="12192000" cy="1838518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Picture 9" descr="A screenshot of a computer program&#10;&#10;Description automatically generated">
                  <a:extLst>
                    <a:ext uri="{FF2B5EF4-FFF2-40B4-BE49-F238E27FC236}">
                      <a16:creationId xmlns:a16="http://schemas.microsoft.com/office/drawing/2014/main" id="{F469F720-5512-7250-1CBA-E9DB41F2BE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5243186"/>
                  <a:ext cx="12192000" cy="11377636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21954073-37F6-2126-154F-30CEDD5D4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6620822"/>
                <a:ext cx="12192000" cy="18934798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9BA571-FC5B-AD17-0393-97D0882D59C2}"/>
                </a:ext>
              </a:extLst>
            </p:cNvPr>
            <p:cNvGrpSpPr/>
            <p:nvPr/>
          </p:nvGrpSpPr>
          <p:grpSpPr>
            <a:xfrm>
              <a:off x="0" y="55555620"/>
              <a:ext cx="12192000" cy="30237718"/>
              <a:chOff x="0" y="55555620"/>
              <a:chExt cx="12192000" cy="30237718"/>
            </a:xfrm>
          </p:grpSpPr>
          <p:pic>
            <p:nvPicPr>
              <p:cNvPr id="14" name="Picture 1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42F9DFD3-E46D-0682-4D35-B49BD8F06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5555620"/>
                <a:ext cx="12192000" cy="15479618"/>
              </a:xfrm>
              <a:prstGeom prst="rect">
                <a:avLst/>
              </a:prstGeom>
            </p:spPr>
          </p:pic>
          <p:pic>
            <p:nvPicPr>
              <p:cNvPr id="16" name="Picture 1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BBD62EF-7D25-C790-D617-2797AD884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71035238"/>
                <a:ext cx="12182884" cy="147581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49181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A54A1BF-1B1C-764E-C004-64A41A52F692}"/>
              </a:ext>
            </a:extLst>
          </p:cNvPr>
          <p:cNvGrpSpPr/>
          <p:nvPr/>
        </p:nvGrpSpPr>
        <p:grpSpPr>
          <a:xfrm>
            <a:off x="0" y="-7062152"/>
            <a:ext cx="12192000" cy="85793338"/>
            <a:chOff x="0" y="0"/>
            <a:chExt cx="12192000" cy="857933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AA665DC-4B13-F6E1-D500-C324A4D3B64D}"/>
                </a:ext>
              </a:extLst>
            </p:cNvPr>
            <p:cNvGrpSpPr/>
            <p:nvPr/>
          </p:nvGrpSpPr>
          <p:grpSpPr>
            <a:xfrm>
              <a:off x="0" y="0"/>
              <a:ext cx="12192000" cy="55555620"/>
              <a:chOff x="0" y="0"/>
              <a:chExt cx="12192000" cy="5555562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55EA91F-950D-980E-27A8-DA36EDB3982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36620822"/>
                <a:chOff x="0" y="0"/>
                <a:chExt cx="12192000" cy="3662082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F518C1-CA66-A3B2-D070-D9DBCD7D1EA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25243186"/>
                  <a:chOff x="0" y="0"/>
                  <a:chExt cx="12192000" cy="25243186"/>
                </a:xfrm>
              </p:grpSpPr>
              <p:pic>
                <p:nvPicPr>
                  <p:cNvPr id="6" name="Picture 5" descr="A screenshot of a computer code&#10;&#10;Description automatically generated">
                    <a:extLst>
                      <a:ext uri="{FF2B5EF4-FFF2-40B4-BE49-F238E27FC236}">
                        <a16:creationId xmlns:a16="http://schemas.microsoft.com/office/drawing/2014/main" id="{514D1EB3-BC56-F0B5-51E9-959E66F0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6A916834-4B82-739E-FB9C-1F36EC374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6858000"/>
                    <a:ext cx="12192000" cy="1838518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Picture 9" descr="A screenshot of a computer program&#10;&#10;Description automatically generated">
                  <a:extLst>
                    <a:ext uri="{FF2B5EF4-FFF2-40B4-BE49-F238E27FC236}">
                      <a16:creationId xmlns:a16="http://schemas.microsoft.com/office/drawing/2014/main" id="{F469F720-5512-7250-1CBA-E9DB41F2BE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5243186"/>
                  <a:ext cx="12192000" cy="11377636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21954073-37F6-2126-154F-30CEDD5D4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6620822"/>
                <a:ext cx="12192000" cy="18934798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9BA571-FC5B-AD17-0393-97D0882D59C2}"/>
                </a:ext>
              </a:extLst>
            </p:cNvPr>
            <p:cNvGrpSpPr/>
            <p:nvPr/>
          </p:nvGrpSpPr>
          <p:grpSpPr>
            <a:xfrm>
              <a:off x="0" y="55555620"/>
              <a:ext cx="12192000" cy="30237718"/>
              <a:chOff x="0" y="55555620"/>
              <a:chExt cx="12192000" cy="30237718"/>
            </a:xfrm>
          </p:grpSpPr>
          <p:pic>
            <p:nvPicPr>
              <p:cNvPr id="14" name="Picture 1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42F9DFD3-E46D-0682-4D35-B49BD8F06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5555620"/>
                <a:ext cx="12192000" cy="15479618"/>
              </a:xfrm>
              <a:prstGeom prst="rect">
                <a:avLst/>
              </a:prstGeom>
            </p:spPr>
          </p:pic>
          <p:pic>
            <p:nvPicPr>
              <p:cNvPr id="16" name="Picture 1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BBD62EF-7D25-C790-D617-2797AD884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71035238"/>
                <a:ext cx="12182884" cy="147581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968340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A54A1BF-1B1C-764E-C004-64A41A52F692}"/>
              </a:ext>
            </a:extLst>
          </p:cNvPr>
          <p:cNvGrpSpPr/>
          <p:nvPr/>
        </p:nvGrpSpPr>
        <p:grpSpPr>
          <a:xfrm>
            <a:off x="0" y="-13733671"/>
            <a:ext cx="12192000" cy="85793338"/>
            <a:chOff x="0" y="0"/>
            <a:chExt cx="12192000" cy="857933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AA665DC-4B13-F6E1-D500-C324A4D3B64D}"/>
                </a:ext>
              </a:extLst>
            </p:cNvPr>
            <p:cNvGrpSpPr/>
            <p:nvPr/>
          </p:nvGrpSpPr>
          <p:grpSpPr>
            <a:xfrm>
              <a:off x="0" y="0"/>
              <a:ext cx="12192000" cy="55555620"/>
              <a:chOff x="0" y="0"/>
              <a:chExt cx="12192000" cy="5555562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55EA91F-950D-980E-27A8-DA36EDB3982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36620822"/>
                <a:chOff x="0" y="0"/>
                <a:chExt cx="12192000" cy="3662082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F518C1-CA66-A3B2-D070-D9DBCD7D1EA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25243186"/>
                  <a:chOff x="0" y="0"/>
                  <a:chExt cx="12192000" cy="25243186"/>
                </a:xfrm>
              </p:grpSpPr>
              <p:pic>
                <p:nvPicPr>
                  <p:cNvPr id="6" name="Picture 5" descr="A screenshot of a computer code&#10;&#10;Description automatically generated">
                    <a:extLst>
                      <a:ext uri="{FF2B5EF4-FFF2-40B4-BE49-F238E27FC236}">
                        <a16:creationId xmlns:a16="http://schemas.microsoft.com/office/drawing/2014/main" id="{514D1EB3-BC56-F0B5-51E9-959E66F0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6A916834-4B82-739E-FB9C-1F36EC374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6858000"/>
                    <a:ext cx="12192000" cy="1838518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Picture 9" descr="A screenshot of a computer program&#10;&#10;Description automatically generated">
                  <a:extLst>
                    <a:ext uri="{FF2B5EF4-FFF2-40B4-BE49-F238E27FC236}">
                      <a16:creationId xmlns:a16="http://schemas.microsoft.com/office/drawing/2014/main" id="{F469F720-5512-7250-1CBA-E9DB41F2BE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5243186"/>
                  <a:ext cx="12192000" cy="11377636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21954073-37F6-2126-154F-30CEDD5D4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6620822"/>
                <a:ext cx="12192000" cy="18934798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9BA571-FC5B-AD17-0393-97D0882D59C2}"/>
                </a:ext>
              </a:extLst>
            </p:cNvPr>
            <p:cNvGrpSpPr/>
            <p:nvPr/>
          </p:nvGrpSpPr>
          <p:grpSpPr>
            <a:xfrm>
              <a:off x="0" y="55555620"/>
              <a:ext cx="12192000" cy="30237718"/>
              <a:chOff x="0" y="55555620"/>
              <a:chExt cx="12192000" cy="30237718"/>
            </a:xfrm>
          </p:grpSpPr>
          <p:pic>
            <p:nvPicPr>
              <p:cNvPr id="14" name="Picture 1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42F9DFD3-E46D-0682-4D35-B49BD8F06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5555620"/>
                <a:ext cx="12192000" cy="15479618"/>
              </a:xfrm>
              <a:prstGeom prst="rect">
                <a:avLst/>
              </a:prstGeom>
            </p:spPr>
          </p:pic>
          <p:pic>
            <p:nvPicPr>
              <p:cNvPr id="16" name="Picture 1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BBD62EF-7D25-C790-D617-2797AD884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71035238"/>
                <a:ext cx="12182884" cy="147581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8217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A54A1BF-1B1C-764E-C004-64A41A52F692}"/>
              </a:ext>
            </a:extLst>
          </p:cNvPr>
          <p:cNvGrpSpPr/>
          <p:nvPr/>
        </p:nvGrpSpPr>
        <p:grpSpPr>
          <a:xfrm>
            <a:off x="0" y="-20449572"/>
            <a:ext cx="12192000" cy="85793338"/>
            <a:chOff x="0" y="0"/>
            <a:chExt cx="12192000" cy="857933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AA665DC-4B13-F6E1-D500-C324A4D3B64D}"/>
                </a:ext>
              </a:extLst>
            </p:cNvPr>
            <p:cNvGrpSpPr/>
            <p:nvPr/>
          </p:nvGrpSpPr>
          <p:grpSpPr>
            <a:xfrm>
              <a:off x="0" y="0"/>
              <a:ext cx="12192000" cy="55555620"/>
              <a:chOff x="0" y="0"/>
              <a:chExt cx="12192000" cy="5555562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55EA91F-950D-980E-27A8-DA36EDB3982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36620822"/>
                <a:chOff x="0" y="0"/>
                <a:chExt cx="12192000" cy="3662082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F518C1-CA66-A3B2-D070-D9DBCD7D1EA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25243186"/>
                  <a:chOff x="0" y="0"/>
                  <a:chExt cx="12192000" cy="25243186"/>
                </a:xfrm>
              </p:grpSpPr>
              <p:pic>
                <p:nvPicPr>
                  <p:cNvPr id="6" name="Picture 5" descr="A screenshot of a computer code&#10;&#10;Description automatically generated">
                    <a:extLst>
                      <a:ext uri="{FF2B5EF4-FFF2-40B4-BE49-F238E27FC236}">
                        <a16:creationId xmlns:a16="http://schemas.microsoft.com/office/drawing/2014/main" id="{514D1EB3-BC56-F0B5-51E9-959E66F0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6A916834-4B82-739E-FB9C-1F36EC374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6858000"/>
                    <a:ext cx="12192000" cy="1838518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Picture 9" descr="A screenshot of a computer program&#10;&#10;Description automatically generated">
                  <a:extLst>
                    <a:ext uri="{FF2B5EF4-FFF2-40B4-BE49-F238E27FC236}">
                      <a16:creationId xmlns:a16="http://schemas.microsoft.com/office/drawing/2014/main" id="{F469F720-5512-7250-1CBA-E9DB41F2BE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5243186"/>
                  <a:ext cx="12192000" cy="11377636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21954073-37F6-2126-154F-30CEDD5D4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6620822"/>
                <a:ext cx="12192000" cy="18934798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9BA571-FC5B-AD17-0393-97D0882D59C2}"/>
                </a:ext>
              </a:extLst>
            </p:cNvPr>
            <p:cNvGrpSpPr/>
            <p:nvPr/>
          </p:nvGrpSpPr>
          <p:grpSpPr>
            <a:xfrm>
              <a:off x="0" y="55555620"/>
              <a:ext cx="12192000" cy="30237718"/>
              <a:chOff x="0" y="55555620"/>
              <a:chExt cx="12192000" cy="30237718"/>
            </a:xfrm>
          </p:grpSpPr>
          <p:pic>
            <p:nvPicPr>
              <p:cNvPr id="14" name="Picture 1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42F9DFD3-E46D-0682-4D35-B49BD8F06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5555620"/>
                <a:ext cx="12192000" cy="15479618"/>
              </a:xfrm>
              <a:prstGeom prst="rect">
                <a:avLst/>
              </a:prstGeom>
            </p:spPr>
          </p:pic>
          <p:pic>
            <p:nvPicPr>
              <p:cNvPr id="16" name="Picture 1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BBD62EF-7D25-C790-D617-2797AD884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71035238"/>
                <a:ext cx="12182884" cy="147581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70670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A54A1BF-1B1C-764E-C004-64A41A52F692}"/>
              </a:ext>
            </a:extLst>
          </p:cNvPr>
          <p:cNvGrpSpPr/>
          <p:nvPr/>
        </p:nvGrpSpPr>
        <p:grpSpPr>
          <a:xfrm>
            <a:off x="0" y="-27374098"/>
            <a:ext cx="12192000" cy="85793338"/>
            <a:chOff x="0" y="0"/>
            <a:chExt cx="12192000" cy="857933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AA665DC-4B13-F6E1-D500-C324A4D3B64D}"/>
                </a:ext>
              </a:extLst>
            </p:cNvPr>
            <p:cNvGrpSpPr/>
            <p:nvPr/>
          </p:nvGrpSpPr>
          <p:grpSpPr>
            <a:xfrm>
              <a:off x="0" y="0"/>
              <a:ext cx="12192000" cy="55555620"/>
              <a:chOff x="0" y="0"/>
              <a:chExt cx="12192000" cy="5555562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55EA91F-950D-980E-27A8-DA36EDB3982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36620822"/>
                <a:chOff x="0" y="0"/>
                <a:chExt cx="12192000" cy="3662082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F518C1-CA66-A3B2-D070-D9DBCD7D1EA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25243186"/>
                  <a:chOff x="0" y="0"/>
                  <a:chExt cx="12192000" cy="25243186"/>
                </a:xfrm>
              </p:grpSpPr>
              <p:pic>
                <p:nvPicPr>
                  <p:cNvPr id="6" name="Picture 5" descr="A screenshot of a computer code&#10;&#10;Description automatically generated">
                    <a:extLst>
                      <a:ext uri="{FF2B5EF4-FFF2-40B4-BE49-F238E27FC236}">
                        <a16:creationId xmlns:a16="http://schemas.microsoft.com/office/drawing/2014/main" id="{514D1EB3-BC56-F0B5-51E9-959E66F0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6A916834-4B82-739E-FB9C-1F36EC374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6858000"/>
                    <a:ext cx="12192000" cy="1838518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Picture 9" descr="A screenshot of a computer program&#10;&#10;Description automatically generated">
                  <a:extLst>
                    <a:ext uri="{FF2B5EF4-FFF2-40B4-BE49-F238E27FC236}">
                      <a16:creationId xmlns:a16="http://schemas.microsoft.com/office/drawing/2014/main" id="{F469F720-5512-7250-1CBA-E9DB41F2BE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5243186"/>
                  <a:ext cx="12192000" cy="11377636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21954073-37F6-2126-154F-30CEDD5D4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6620822"/>
                <a:ext cx="12192000" cy="18934798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9BA571-FC5B-AD17-0393-97D0882D59C2}"/>
                </a:ext>
              </a:extLst>
            </p:cNvPr>
            <p:cNvGrpSpPr/>
            <p:nvPr/>
          </p:nvGrpSpPr>
          <p:grpSpPr>
            <a:xfrm>
              <a:off x="0" y="55555620"/>
              <a:ext cx="12192000" cy="30237718"/>
              <a:chOff x="0" y="55555620"/>
              <a:chExt cx="12192000" cy="30237718"/>
            </a:xfrm>
          </p:grpSpPr>
          <p:pic>
            <p:nvPicPr>
              <p:cNvPr id="14" name="Picture 1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42F9DFD3-E46D-0682-4D35-B49BD8F06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5555620"/>
                <a:ext cx="12192000" cy="15479618"/>
              </a:xfrm>
              <a:prstGeom prst="rect">
                <a:avLst/>
              </a:prstGeom>
            </p:spPr>
          </p:pic>
          <p:pic>
            <p:nvPicPr>
              <p:cNvPr id="16" name="Picture 1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BBD62EF-7D25-C790-D617-2797AD884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71035238"/>
                <a:ext cx="12182884" cy="147581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67499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A54A1BF-1B1C-764E-C004-64A41A52F692}"/>
              </a:ext>
            </a:extLst>
          </p:cNvPr>
          <p:cNvGrpSpPr/>
          <p:nvPr/>
        </p:nvGrpSpPr>
        <p:grpSpPr>
          <a:xfrm>
            <a:off x="0" y="-34329690"/>
            <a:ext cx="12192000" cy="85793338"/>
            <a:chOff x="0" y="0"/>
            <a:chExt cx="12192000" cy="857933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AA665DC-4B13-F6E1-D500-C324A4D3B64D}"/>
                </a:ext>
              </a:extLst>
            </p:cNvPr>
            <p:cNvGrpSpPr/>
            <p:nvPr/>
          </p:nvGrpSpPr>
          <p:grpSpPr>
            <a:xfrm>
              <a:off x="0" y="0"/>
              <a:ext cx="12192000" cy="55555620"/>
              <a:chOff x="0" y="0"/>
              <a:chExt cx="12192000" cy="5555562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55EA91F-950D-980E-27A8-DA36EDB3982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36620822"/>
                <a:chOff x="0" y="0"/>
                <a:chExt cx="12192000" cy="3662082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F518C1-CA66-A3B2-D070-D9DBCD7D1EA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25243186"/>
                  <a:chOff x="0" y="0"/>
                  <a:chExt cx="12192000" cy="25243186"/>
                </a:xfrm>
              </p:grpSpPr>
              <p:pic>
                <p:nvPicPr>
                  <p:cNvPr id="6" name="Picture 5" descr="A screenshot of a computer code&#10;&#10;Description automatically generated">
                    <a:extLst>
                      <a:ext uri="{FF2B5EF4-FFF2-40B4-BE49-F238E27FC236}">
                        <a16:creationId xmlns:a16="http://schemas.microsoft.com/office/drawing/2014/main" id="{514D1EB3-BC56-F0B5-51E9-959E66F0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6A916834-4B82-739E-FB9C-1F36EC374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6858000"/>
                    <a:ext cx="12192000" cy="1838518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Picture 9" descr="A screenshot of a computer program&#10;&#10;Description automatically generated">
                  <a:extLst>
                    <a:ext uri="{FF2B5EF4-FFF2-40B4-BE49-F238E27FC236}">
                      <a16:creationId xmlns:a16="http://schemas.microsoft.com/office/drawing/2014/main" id="{F469F720-5512-7250-1CBA-E9DB41F2BE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5243186"/>
                  <a:ext cx="12192000" cy="11377636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21954073-37F6-2126-154F-30CEDD5D4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6620822"/>
                <a:ext cx="12192000" cy="18934798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9BA571-FC5B-AD17-0393-97D0882D59C2}"/>
                </a:ext>
              </a:extLst>
            </p:cNvPr>
            <p:cNvGrpSpPr/>
            <p:nvPr/>
          </p:nvGrpSpPr>
          <p:grpSpPr>
            <a:xfrm>
              <a:off x="0" y="55555620"/>
              <a:ext cx="12192000" cy="30237718"/>
              <a:chOff x="0" y="55555620"/>
              <a:chExt cx="12192000" cy="30237718"/>
            </a:xfrm>
          </p:grpSpPr>
          <p:pic>
            <p:nvPicPr>
              <p:cNvPr id="14" name="Picture 1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42F9DFD3-E46D-0682-4D35-B49BD8F06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5555620"/>
                <a:ext cx="12192000" cy="15479618"/>
              </a:xfrm>
              <a:prstGeom prst="rect">
                <a:avLst/>
              </a:prstGeom>
            </p:spPr>
          </p:pic>
          <p:pic>
            <p:nvPicPr>
              <p:cNvPr id="16" name="Picture 1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BBD62EF-7D25-C790-D617-2797AD884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71035238"/>
                <a:ext cx="12182884" cy="147581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69930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A54A1BF-1B1C-764E-C004-64A41A52F692}"/>
              </a:ext>
            </a:extLst>
          </p:cNvPr>
          <p:cNvGrpSpPr/>
          <p:nvPr/>
        </p:nvGrpSpPr>
        <p:grpSpPr>
          <a:xfrm>
            <a:off x="0" y="-41351888"/>
            <a:ext cx="12192000" cy="85793338"/>
            <a:chOff x="0" y="0"/>
            <a:chExt cx="12192000" cy="857933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AA665DC-4B13-F6E1-D500-C324A4D3B64D}"/>
                </a:ext>
              </a:extLst>
            </p:cNvPr>
            <p:cNvGrpSpPr/>
            <p:nvPr/>
          </p:nvGrpSpPr>
          <p:grpSpPr>
            <a:xfrm>
              <a:off x="0" y="0"/>
              <a:ext cx="12192000" cy="55555620"/>
              <a:chOff x="0" y="0"/>
              <a:chExt cx="12192000" cy="5555562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55EA91F-950D-980E-27A8-DA36EDB3982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36620822"/>
                <a:chOff x="0" y="0"/>
                <a:chExt cx="12192000" cy="3662082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F518C1-CA66-A3B2-D070-D9DBCD7D1EA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25243186"/>
                  <a:chOff x="0" y="0"/>
                  <a:chExt cx="12192000" cy="25243186"/>
                </a:xfrm>
              </p:grpSpPr>
              <p:pic>
                <p:nvPicPr>
                  <p:cNvPr id="6" name="Picture 5" descr="A screenshot of a computer code&#10;&#10;Description automatically generated">
                    <a:extLst>
                      <a:ext uri="{FF2B5EF4-FFF2-40B4-BE49-F238E27FC236}">
                        <a16:creationId xmlns:a16="http://schemas.microsoft.com/office/drawing/2014/main" id="{514D1EB3-BC56-F0B5-51E9-959E66F0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6A916834-4B82-739E-FB9C-1F36EC374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6858000"/>
                    <a:ext cx="12192000" cy="1838518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Picture 9" descr="A screenshot of a computer program&#10;&#10;Description automatically generated">
                  <a:extLst>
                    <a:ext uri="{FF2B5EF4-FFF2-40B4-BE49-F238E27FC236}">
                      <a16:creationId xmlns:a16="http://schemas.microsoft.com/office/drawing/2014/main" id="{F469F720-5512-7250-1CBA-E9DB41F2BE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5243186"/>
                  <a:ext cx="12192000" cy="11377636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21954073-37F6-2126-154F-30CEDD5D4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6620822"/>
                <a:ext cx="12192000" cy="18934798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9BA571-FC5B-AD17-0393-97D0882D59C2}"/>
                </a:ext>
              </a:extLst>
            </p:cNvPr>
            <p:cNvGrpSpPr/>
            <p:nvPr/>
          </p:nvGrpSpPr>
          <p:grpSpPr>
            <a:xfrm>
              <a:off x="0" y="55555620"/>
              <a:ext cx="12192000" cy="30237718"/>
              <a:chOff x="0" y="55555620"/>
              <a:chExt cx="12192000" cy="30237718"/>
            </a:xfrm>
          </p:grpSpPr>
          <p:pic>
            <p:nvPicPr>
              <p:cNvPr id="14" name="Picture 1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42F9DFD3-E46D-0682-4D35-B49BD8F06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5555620"/>
                <a:ext cx="12192000" cy="15479618"/>
              </a:xfrm>
              <a:prstGeom prst="rect">
                <a:avLst/>
              </a:prstGeom>
            </p:spPr>
          </p:pic>
          <p:pic>
            <p:nvPicPr>
              <p:cNvPr id="16" name="Picture 1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BBD62EF-7D25-C790-D617-2797AD884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71035238"/>
                <a:ext cx="12182884" cy="147581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82198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A54A1BF-1B1C-764E-C004-64A41A52F692}"/>
              </a:ext>
            </a:extLst>
          </p:cNvPr>
          <p:cNvGrpSpPr/>
          <p:nvPr/>
        </p:nvGrpSpPr>
        <p:grpSpPr>
          <a:xfrm>
            <a:off x="0" y="-48329694"/>
            <a:ext cx="12192000" cy="85793338"/>
            <a:chOff x="0" y="0"/>
            <a:chExt cx="12192000" cy="857933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AA665DC-4B13-F6E1-D500-C324A4D3B64D}"/>
                </a:ext>
              </a:extLst>
            </p:cNvPr>
            <p:cNvGrpSpPr/>
            <p:nvPr/>
          </p:nvGrpSpPr>
          <p:grpSpPr>
            <a:xfrm>
              <a:off x="0" y="0"/>
              <a:ext cx="12192000" cy="55555620"/>
              <a:chOff x="0" y="0"/>
              <a:chExt cx="12192000" cy="5555562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55EA91F-950D-980E-27A8-DA36EDB3982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36620822"/>
                <a:chOff x="0" y="0"/>
                <a:chExt cx="12192000" cy="3662082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F518C1-CA66-A3B2-D070-D9DBCD7D1EA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25243186"/>
                  <a:chOff x="0" y="0"/>
                  <a:chExt cx="12192000" cy="25243186"/>
                </a:xfrm>
              </p:grpSpPr>
              <p:pic>
                <p:nvPicPr>
                  <p:cNvPr id="6" name="Picture 5" descr="A screenshot of a computer code&#10;&#10;Description automatically generated">
                    <a:extLst>
                      <a:ext uri="{FF2B5EF4-FFF2-40B4-BE49-F238E27FC236}">
                        <a16:creationId xmlns:a16="http://schemas.microsoft.com/office/drawing/2014/main" id="{514D1EB3-BC56-F0B5-51E9-959E66F0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6A916834-4B82-739E-FB9C-1F36EC374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6858000"/>
                    <a:ext cx="12192000" cy="1838518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Picture 9" descr="A screenshot of a computer program&#10;&#10;Description automatically generated">
                  <a:extLst>
                    <a:ext uri="{FF2B5EF4-FFF2-40B4-BE49-F238E27FC236}">
                      <a16:creationId xmlns:a16="http://schemas.microsoft.com/office/drawing/2014/main" id="{F469F720-5512-7250-1CBA-E9DB41F2BE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5243186"/>
                  <a:ext cx="12192000" cy="11377636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21954073-37F6-2126-154F-30CEDD5D4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6620822"/>
                <a:ext cx="12192000" cy="18934798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9BA571-FC5B-AD17-0393-97D0882D59C2}"/>
                </a:ext>
              </a:extLst>
            </p:cNvPr>
            <p:cNvGrpSpPr/>
            <p:nvPr/>
          </p:nvGrpSpPr>
          <p:grpSpPr>
            <a:xfrm>
              <a:off x="0" y="55555620"/>
              <a:ext cx="12192000" cy="30237718"/>
              <a:chOff x="0" y="55555620"/>
              <a:chExt cx="12192000" cy="30237718"/>
            </a:xfrm>
          </p:grpSpPr>
          <p:pic>
            <p:nvPicPr>
              <p:cNvPr id="14" name="Picture 1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42F9DFD3-E46D-0682-4D35-B49BD8F06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5555620"/>
                <a:ext cx="12192000" cy="15479618"/>
              </a:xfrm>
              <a:prstGeom prst="rect">
                <a:avLst/>
              </a:prstGeom>
            </p:spPr>
          </p:pic>
          <p:pic>
            <p:nvPicPr>
              <p:cNvPr id="16" name="Picture 1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BBD62EF-7D25-C790-D617-2797AD884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71035238"/>
                <a:ext cx="12182884" cy="147581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0709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A54A1BF-1B1C-764E-C004-64A41A52F692}"/>
              </a:ext>
            </a:extLst>
          </p:cNvPr>
          <p:cNvGrpSpPr/>
          <p:nvPr/>
        </p:nvGrpSpPr>
        <p:grpSpPr>
          <a:xfrm>
            <a:off x="0" y="-55289744"/>
            <a:ext cx="12192000" cy="85793338"/>
            <a:chOff x="0" y="0"/>
            <a:chExt cx="12192000" cy="857933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AA665DC-4B13-F6E1-D500-C324A4D3B64D}"/>
                </a:ext>
              </a:extLst>
            </p:cNvPr>
            <p:cNvGrpSpPr/>
            <p:nvPr/>
          </p:nvGrpSpPr>
          <p:grpSpPr>
            <a:xfrm>
              <a:off x="0" y="0"/>
              <a:ext cx="12192000" cy="55555620"/>
              <a:chOff x="0" y="0"/>
              <a:chExt cx="12192000" cy="5555562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55EA91F-950D-980E-27A8-DA36EDB3982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36620822"/>
                <a:chOff x="0" y="0"/>
                <a:chExt cx="12192000" cy="3662082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F518C1-CA66-A3B2-D070-D9DBCD7D1EA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25243186"/>
                  <a:chOff x="0" y="0"/>
                  <a:chExt cx="12192000" cy="25243186"/>
                </a:xfrm>
              </p:grpSpPr>
              <p:pic>
                <p:nvPicPr>
                  <p:cNvPr id="6" name="Picture 5" descr="A screenshot of a computer code&#10;&#10;Description automatically generated">
                    <a:extLst>
                      <a:ext uri="{FF2B5EF4-FFF2-40B4-BE49-F238E27FC236}">
                        <a16:creationId xmlns:a16="http://schemas.microsoft.com/office/drawing/2014/main" id="{514D1EB3-BC56-F0B5-51E9-959E66F0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6A916834-4B82-739E-FB9C-1F36EC374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6858000"/>
                    <a:ext cx="12192000" cy="1838518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Picture 9" descr="A screenshot of a computer program&#10;&#10;Description automatically generated">
                  <a:extLst>
                    <a:ext uri="{FF2B5EF4-FFF2-40B4-BE49-F238E27FC236}">
                      <a16:creationId xmlns:a16="http://schemas.microsoft.com/office/drawing/2014/main" id="{F469F720-5512-7250-1CBA-E9DB41F2BE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5243186"/>
                  <a:ext cx="12192000" cy="11377636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21954073-37F6-2126-154F-30CEDD5D4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6620822"/>
                <a:ext cx="12192000" cy="18934798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9BA571-FC5B-AD17-0393-97D0882D59C2}"/>
                </a:ext>
              </a:extLst>
            </p:cNvPr>
            <p:cNvGrpSpPr/>
            <p:nvPr/>
          </p:nvGrpSpPr>
          <p:grpSpPr>
            <a:xfrm>
              <a:off x="0" y="55555620"/>
              <a:ext cx="12192000" cy="30237718"/>
              <a:chOff x="0" y="55555620"/>
              <a:chExt cx="12192000" cy="30237718"/>
            </a:xfrm>
          </p:grpSpPr>
          <p:pic>
            <p:nvPicPr>
              <p:cNvPr id="14" name="Picture 1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42F9DFD3-E46D-0682-4D35-B49BD8F06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5555620"/>
                <a:ext cx="12192000" cy="15479618"/>
              </a:xfrm>
              <a:prstGeom prst="rect">
                <a:avLst/>
              </a:prstGeom>
            </p:spPr>
          </p:pic>
          <p:pic>
            <p:nvPicPr>
              <p:cNvPr id="16" name="Picture 1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BBD62EF-7D25-C790-D617-2797AD884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71035238"/>
                <a:ext cx="12182884" cy="147581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12322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A54A1BF-1B1C-764E-C004-64A41A52F692}"/>
              </a:ext>
            </a:extLst>
          </p:cNvPr>
          <p:cNvGrpSpPr/>
          <p:nvPr/>
        </p:nvGrpSpPr>
        <p:grpSpPr>
          <a:xfrm>
            <a:off x="0" y="-62334132"/>
            <a:ext cx="12192000" cy="85793338"/>
            <a:chOff x="0" y="0"/>
            <a:chExt cx="12192000" cy="857933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AA665DC-4B13-F6E1-D500-C324A4D3B64D}"/>
                </a:ext>
              </a:extLst>
            </p:cNvPr>
            <p:cNvGrpSpPr/>
            <p:nvPr/>
          </p:nvGrpSpPr>
          <p:grpSpPr>
            <a:xfrm>
              <a:off x="0" y="0"/>
              <a:ext cx="12192000" cy="55555620"/>
              <a:chOff x="0" y="0"/>
              <a:chExt cx="12192000" cy="5555562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55EA91F-950D-980E-27A8-DA36EDB3982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36620822"/>
                <a:chOff x="0" y="0"/>
                <a:chExt cx="12192000" cy="3662082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F518C1-CA66-A3B2-D070-D9DBCD7D1EA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25243186"/>
                  <a:chOff x="0" y="0"/>
                  <a:chExt cx="12192000" cy="25243186"/>
                </a:xfrm>
              </p:grpSpPr>
              <p:pic>
                <p:nvPicPr>
                  <p:cNvPr id="6" name="Picture 5" descr="A screenshot of a computer code&#10;&#10;Description automatically generated">
                    <a:extLst>
                      <a:ext uri="{FF2B5EF4-FFF2-40B4-BE49-F238E27FC236}">
                        <a16:creationId xmlns:a16="http://schemas.microsoft.com/office/drawing/2014/main" id="{514D1EB3-BC56-F0B5-51E9-959E66F0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6A916834-4B82-739E-FB9C-1F36EC374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6858000"/>
                    <a:ext cx="12192000" cy="1838518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Picture 9" descr="A screenshot of a computer program&#10;&#10;Description automatically generated">
                  <a:extLst>
                    <a:ext uri="{FF2B5EF4-FFF2-40B4-BE49-F238E27FC236}">
                      <a16:creationId xmlns:a16="http://schemas.microsoft.com/office/drawing/2014/main" id="{F469F720-5512-7250-1CBA-E9DB41F2BE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5243186"/>
                  <a:ext cx="12192000" cy="11377636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21954073-37F6-2126-154F-30CEDD5D4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6620822"/>
                <a:ext cx="12192000" cy="18934798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9BA571-FC5B-AD17-0393-97D0882D59C2}"/>
                </a:ext>
              </a:extLst>
            </p:cNvPr>
            <p:cNvGrpSpPr/>
            <p:nvPr/>
          </p:nvGrpSpPr>
          <p:grpSpPr>
            <a:xfrm>
              <a:off x="0" y="55555620"/>
              <a:ext cx="12192000" cy="30237718"/>
              <a:chOff x="0" y="55555620"/>
              <a:chExt cx="12192000" cy="30237718"/>
            </a:xfrm>
          </p:grpSpPr>
          <p:pic>
            <p:nvPicPr>
              <p:cNvPr id="14" name="Picture 1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42F9DFD3-E46D-0682-4D35-B49BD8F06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5555620"/>
                <a:ext cx="12192000" cy="15479618"/>
              </a:xfrm>
              <a:prstGeom prst="rect">
                <a:avLst/>
              </a:prstGeom>
            </p:spPr>
          </p:pic>
          <p:pic>
            <p:nvPicPr>
              <p:cNvPr id="16" name="Picture 1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BBD62EF-7D25-C790-D617-2797AD884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71035238"/>
                <a:ext cx="12182884" cy="147581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3118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D446BDAB-4AC0-D02C-901C-4E917354DF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4098705"/>
                  </p:ext>
                </p:extLst>
              </p:nvPr>
            </p:nvGraphicFramePr>
            <p:xfrm>
              <a:off x="4498169" y="-3867722"/>
              <a:ext cx="3586897" cy="3701196"/>
            </p:xfrm>
            <a:graphic>
              <a:graphicData uri="http://schemas.microsoft.com/office/powerpoint/2016/slidezoom">
                <pslz:sldZm>
                  <pslz:sldZmObj sldId="266" cId="3925336055">
                    <pslz:zmPr id="{4C226A24-E26C-419E-AC84-BA2BF3B942CD}" imageType="cover" transitionDur="1000">
                      <p166:blipFill xmlns:p166="http://schemas.microsoft.com/office/powerpoint/2016/6/main"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6897" cy="370119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446BDAB-4AC0-D02C-901C-4E917354DF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98169" y="-3867722"/>
                <a:ext cx="3586897" cy="370119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F0A5FA3-2D75-2562-B63D-420799D3C6EC}"/>
              </a:ext>
            </a:extLst>
          </p:cNvPr>
          <p:cNvSpPr txBox="1"/>
          <p:nvPr/>
        </p:nvSpPr>
        <p:spPr>
          <a:xfrm>
            <a:off x="2187642" y="946469"/>
            <a:ext cx="107107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0" i="0" dirty="0">
                <a:solidFill>
                  <a:schemeClr val="bg1"/>
                </a:solidFill>
                <a:effectLst/>
              </a:rPr>
              <a:t>The Space Operations Mission Directorate is a key division of       </a:t>
            </a:r>
          </a:p>
          <a:p>
            <a:r>
              <a:rPr lang="en-US" sz="2700" dirty="0">
                <a:solidFill>
                  <a:schemeClr val="bg1"/>
                </a:solidFill>
              </a:rPr>
              <a:t>      </a:t>
            </a:r>
            <a:r>
              <a:rPr lang="en-US" sz="2700" b="0" i="0" dirty="0">
                <a:solidFill>
                  <a:schemeClr val="bg1"/>
                </a:solidFill>
                <a:effectLst/>
              </a:rPr>
              <a:t>NASA,   responsible for maintaining continuous human presence in</a:t>
            </a:r>
          </a:p>
          <a:p>
            <a:r>
              <a:rPr lang="en-US" sz="2700" dirty="0">
                <a:solidFill>
                  <a:schemeClr val="bg1"/>
                </a:solidFill>
              </a:rPr>
              <a:t>      </a:t>
            </a:r>
            <a:r>
              <a:rPr lang="en-US" sz="2700" b="0" i="0" dirty="0">
                <a:solidFill>
                  <a:schemeClr val="bg1"/>
                </a:solidFill>
                <a:effectLst/>
              </a:rPr>
              <a:t>   space. This contributes to advancements in scientific knowledge</a:t>
            </a:r>
          </a:p>
          <a:p>
            <a:r>
              <a:rPr lang="en-US" sz="2700" dirty="0">
                <a:solidFill>
                  <a:schemeClr val="bg1"/>
                </a:solidFill>
              </a:rPr>
              <a:t>           </a:t>
            </a:r>
            <a:r>
              <a:rPr lang="en-US" sz="2700" b="0" i="0" dirty="0">
                <a:solidFill>
                  <a:schemeClr val="bg1"/>
                </a:solidFill>
                <a:effectLst/>
              </a:rPr>
              <a:t> and technology development on Earth. The directorate oversees</a:t>
            </a:r>
          </a:p>
          <a:p>
            <a:r>
              <a:rPr lang="en-US" sz="2700" dirty="0">
                <a:solidFill>
                  <a:schemeClr val="bg1"/>
                </a:solidFill>
              </a:rPr>
              <a:t>            </a:t>
            </a:r>
            <a:r>
              <a:rPr lang="en-US" sz="2700" b="0" i="0" dirty="0">
                <a:solidFill>
                  <a:schemeClr val="bg1"/>
                </a:solidFill>
                <a:effectLst/>
              </a:rPr>
              <a:t> various programs that are central to NASA’s human space</a:t>
            </a:r>
          </a:p>
          <a:p>
            <a:r>
              <a:rPr lang="en-US" sz="2700" dirty="0">
                <a:solidFill>
                  <a:schemeClr val="bg1"/>
                </a:solidFill>
              </a:rPr>
              <a:t>             </a:t>
            </a:r>
            <a:r>
              <a:rPr lang="en-US" sz="2700" b="0" i="0" dirty="0">
                <a:solidFill>
                  <a:schemeClr val="bg1"/>
                </a:solidFill>
                <a:effectLst/>
              </a:rPr>
              <a:t> exploration efforts, enabling missions such as Artemis,</a:t>
            </a:r>
          </a:p>
          <a:p>
            <a:r>
              <a:rPr lang="en-US" sz="2700" dirty="0">
                <a:solidFill>
                  <a:schemeClr val="bg1"/>
                </a:solidFill>
              </a:rPr>
              <a:t>             </a:t>
            </a:r>
            <a:r>
              <a:rPr lang="en-US" sz="2700" b="0" i="0" dirty="0">
                <a:solidFill>
                  <a:schemeClr val="bg1"/>
                </a:solidFill>
                <a:effectLst/>
              </a:rPr>
              <a:t> commercial space initiatives, and scientific research. It provides</a:t>
            </a:r>
          </a:p>
          <a:p>
            <a:r>
              <a:rPr lang="en-US" sz="2700" dirty="0">
                <a:solidFill>
                  <a:schemeClr val="bg1"/>
                </a:solidFill>
              </a:rPr>
              <a:t>            </a:t>
            </a:r>
            <a:r>
              <a:rPr lang="en-US" sz="2700" b="0" i="0" dirty="0">
                <a:solidFill>
                  <a:schemeClr val="bg1"/>
                </a:solidFill>
                <a:effectLst/>
              </a:rPr>
              <a:t> essential services like communication, launch services, and</a:t>
            </a:r>
          </a:p>
          <a:p>
            <a:r>
              <a:rPr lang="en-US" sz="2700" dirty="0">
                <a:solidFill>
                  <a:schemeClr val="bg1"/>
                </a:solidFill>
              </a:rPr>
              <a:t>           </a:t>
            </a:r>
            <a:r>
              <a:rPr lang="en-US" sz="2700" b="0" i="0" dirty="0">
                <a:solidFill>
                  <a:schemeClr val="bg1"/>
                </a:solidFill>
                <a:effectLst/>
              </a:rPr>
              <a:t> research capabilities to support these missions. In summary,</a:t>
            </a:r>
          </a:p>
          <a:p>
            <a:r>
              <a:rPr lang="en-US" sz="2700" dirty="0">
                <a:solidFill>
                  <a:schemeClr val="bg1"/>
                </a:solidFill>
              </a:rPr>
              <a:t>         </a:t>
            </a:r>
            <a:r>
              <a:rPr lang="en-US" sz="2700" b="0" i="0" dirty="0">
                <a:solidFill>
                  <a:schemeClr val="bg1"/>
                </a:solidFill>
                <a:effectLst/>
              </a:rPr>
              <a:t> Space Operations Mission Directorate plays a critical role in</a:t>
            </a:r>
          </a:p>
          <a:p>
            <a:r>
              <a:rPr lang="en-US" sz="2700" dirty="0">
                <a:solidFill>
                  <a:schemeClr val="bg1"/>
                </a:solidFill>
              </a:rPr>
              <a:t>      </a:t>
            </a:r>
            <a:r>
              <a:rPr lang="en-US" sz="2700" b="0" i="0" dirty="0">
                <a:solidFill>
                  <a:schemeClr val="bg1"/>
                </a:solidFill>
                <a:effectLst/>
              </a:rPr>
              <a:t> facilitating space exploration and enhancing our understanding </a:t>
            </a:r>
          </a:p>
          <a:p>
            <a:r>
              <a:rPr lang="en-US" sz="2700" dirty="0">
                <a:solidFill>
                  <a:schemeClr val="bg1"/>
                </a:solidFill>
              </a:rPr>
              <a:t>   </a:t>
            </a:r>
            <a:r>
              <a:rPr lang="en-US" sz="2700" b="0" i="0" dirty="0">
                <a:solidFill>
                  <a:schemeClr val="bg1"/>
                </a:solidFill>
                <a:effectLst/>
              </a:rPr>
              <a:t>of  the universe.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52D9F7-85E7-B5CA-3936-9FE8B690522D}"/>
              </a:ext>
            </a:extLst>
          </p:cNvPr>
          <p:cNvGrpSpPr/>
          <p:nvPr/>
        </p:nvGrpSpPr>
        <p:grpSpPr>
          <a:xfrm rot="5400000">
            <a:off x="-3965886" y="-53589"/>
            <a:ext cx="7447959" cy="7371761"/>
            <a:chOff x="2372020" y="3115559"/>
            <a:chExt cx="7447959" cy="7371761"/>
          </a:xfrm>
        </p:grpSpPr>
        <p:pic>
          <p:nvPicPr>
            <p:cNvPr id="5" name="Picture 4" descr="A planet earth with lights on it&#10;&#10;Description automatically generated">
              <a:extLst>
                <a:ext uri="{FF2B5EF4-FFF2-40B4-BE49-F238E27FC236}">
                  <a16:creationId xmlns:a16="http://schemas.microsoft.com/office/drawing/2014/main" id="{E78B0C31-641C-31A6-123D-48F6A080D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38" t="21014" r="20135" b="19681"/>
            <a:stretch/>
          </p:blipFill>
          <p:spPr>
            <a:xfrm>
              <a:off x="2436829" y="3115559"/>
              <a:ext cx="7324628" cy="7371761"/>
            </a:xfrm>
            <a:prstGeom prst="rect">
              <a:avLst/>
            </a:prstGeom>
            <a:effectLst>
              <a:glow rad="114300">
                <a:schemeClr val="accent1">
                  <a:alpha val="40000"/>
                </a:schemeClr>
              </a:glow>
              <a:softEdge rad="76200"/>
            </a:effectLst>
          </p:spPr>
        </p:pic>
        <p:pic>
          <p:nvPicPr>
            <p:cNvPr id="8" name="Picture 7" descr="A full moon in a black sky&#10;&#10;Description automatically generated">
              <a:extLst>
                <a:ext uri="{FF2B5EF4-FFF2-40B4-BE49-F238E27FC236}">
                  <a16:creationId xmlns:a16="http://schemas.microsoft.com/office/drawing/2014/main" id="{ECFE4F1F-8851-D7DF-F61E-CAFF51173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841"/>
            <a:stretch/>
          </p:blipFill>
          <p:spPr>
            <a:xfrm>
              <a:off x="2372020" y="6858000"/>
              <a:ext cx="7447959" cy="3586898"/>
            </a:xfrm>
            <a:prstGeom prst="rect">
              <a:avLst/>
            </a:prstGeom>
          </p:spPr>
        </p:pic>
      </p:grpSp>
      <p:pic>
        <p:nvPicPr>
          <p:cNvPr id="10" name="Picture 9" descr="A satellite with solar panels&#10;&#10;Description automatically generated">
            <a:extLst>
              <a:ext uri="{FF2B5EF4-FFF2-40B4-BE49-F238E27FC236}">
                <a16:creationId xmlns:a16="http://schemas.microsoft.com/office/drawing/2014/main" id="{909F6424-0CEA-9A03-5171-DCC5448CA0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933" y="-674854"/>
            <a:ext cx="3488592" cy="34885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DFD6D5-D9DB-5D74-4146-630315496E86}"/>
              </a:ext>
            </a:extLst>
          </p:cNvPr>
          <p:cNvSpPr txBox="1"/>
          <p:nvPr/>
        </p:nvSpPr>
        <p:spPr>
          <a:xfrm>
            <a:off x="4390792" y="-599519"/>
            <a:ext cx="2874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0" i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MAIN ENTITIES</a:t>
            </a:r>
          </a:p>
        </p:txBody>
      </p:sp>
      <p:pic>
        <p:nvPicPr>
          <p:cNvPr id="3" name="Picture 2" descr="An astronaut floating in space&#10;&#10;Description automatically generated">
            <a:extLst>
              <a:ext uri="{FF2B5EF4-FFF2-40B4-BE49-F238E27FC236}">
                <a16:creationId xmlns:a16="http://schemas.microsoft.com/office/drawing/2014/main" id="{9C937E67-6EF7-4B9A-C508-45518E259B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74312" flipH="1" flipV="1">
            <a:off x="-3512375" y="-1847017"/>
            <a:ext cx="2766984" cy="228818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5AF40E14-AA35-4D64-C778-F8AFA2F16A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0690688"/>
                  </p:ext>
                </p:extLst>
              </p:nvPr>
            </p:nvGraphicFramePr>
            <p:xfrm>
              <a:off x="12274757" y="-39455"/>
              <a:ext cx="3841043" cy="6936910"/>
            </p:xfrm>
            <a:graphic>
              <a:graphicData uri="http://schemas.microsoft.com/office/powerpoint/2016/slidezoom">
                <pslz:sldZm>
                  <pslz:sldZmObj sldId="263" cId="547563574">
                    <pslz:zmPr id="{46EE2747-8CAC-4CFE-8344-A9233C90A588}" imageType="cover" transitionDur="1000">
                      <p166:blipFill xmlns:p166="http://schemas.microsoft.com/office/powerpoint/2016/6/main"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841043" cy="693691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5AF40E14-AA35-4D64-C778-F8AFA2F16A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74757" y="-39455"/>
                <a:ext cx="3841043" cy="693691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57A74DEF-7E03-AC17-C408-6306480CDA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90334500"/>
                  </p:ext>
                </p:extLst>
              </p:nvPr>
            </p:nvGraphicFramePr>
            <p:xfrm>
              <a:off x="4538315" y="6894158"/>
              <a:ext cx="3546751" cy="3354773"/>
            </p:xfrm>
            <a:graphic>
              <a:graphicData uri="http://schemas.microsoft.com/office/powerpoint/2016/slidezoom">
                <pslz:sldZm>
                  <pslz:sldZmObj sldId="264" cId="2551415633">
                    <pslz:zmPr id="{DC934216-798D-48D4-BCDD-E32A16DA1A44}" imageType="cover" transitionDur="1000">
                      <p166:blipFill xmlns:p166="http://schemas.microsoft.com/office/powerpoint/2016/6/main"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46751" cy="335477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57A74DEF-7E03-AC17-C408-6306480CDA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8315" y="6894158"/>
                <a:ext cx="3546751" cy="335477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45A54ABF-8238-C750-355C-CEA6746894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6944629"/>
                  </p:ext>
                </p:extLst>
              </p:nvPr>
            </p:nvGraphicFramePr>
            <p:xfrm>
              <a:off x="12274757" y="3035300"/>
              <a:ext cx="4199859" cy="3987800"/>
            </p:xfrm>
            <a:graphic>
              <a:graphicData uri="http://schemas.microsoft.com/office/powerpoint/2016/slidezoom">
                <pslz:sldZm>
                  <pslz:sldZmObj sldId="265" cId="2714354491">
                    <pslz:zmPr id="{95F96DB5-A185-4FDD-A2BA-6C03BF06E38A}" imageType="cover" transitionDur="1000">
                      <p166:blipFill xmlns:p166="http://schemas.microsoft.com/office/powerpoint/2016/6/main"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9859" cy="39878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45A54ABF-8238-C750-355C-CEA6746894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74757" y="3035300"/>
                <a:ext cx="4199859" cy="39878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611CA029-B3E8-15EE-8CBD-D7A098B20E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3642648"/>
                  </p:ext>
                </p:extLst>
              </p:nvPr>
            </p:nvGraphicFramePr>
            <p:xfrm>
              <a:off x="12319000" y="0"/>
              <a:ext cx="4155616" cy="3666326"/>
            </p:xfrm>
            <a:graphic>
              <a:graphicData uri="http://schemas.microsoft.com/office/powerpoint/2016/slidezoom">
                <pslz:sldZm>
                  <pslz:sldZmObj sldId="267" cId="2982194430">
                    <pslz:zmPr id="{BF8F4593-3989-42CA-ABAD-A4AF2FC2F634}" imageType="cover" transitionDur="1000">
                      <p166:blipFill xmlns:p166="http://schemas.microsoft.com/office/powerpoint/2016/6/main"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55616" cy="366632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scene3d>
                          <a:camera prst="orthographicFront"/>
                          <a:lightRig rig="threePt" dir="t"/>
                        </a:scene3d>
                        <a:sp3d extrusionH="76200" prstMaterial="softEdge">
                          <a:extrusionClr>
                            <a:prstClr val="black">
                              <a:lumMod val="95000"/>
                              <a:lumOff val="5000"/>
                            </a:prstClr>
                          </a:extrusion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611CA029-B3E8-15EE-8CBD-D7A098B20E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19000" y="0"/>
                <a:ext cx="4155616" cy="3666326"/>
              </a:xfrm>
              <a:prstGeom prst="rect">
                <a:avLst/>
              </a:prstGeom>
              <a:ln w="3175">
                <a:noFill/>
              </a:ln>
              <a:scene3d>
                <a:camera prst="orthographicFront"/>
                <a:lightRig rig="threePt" dir="t"/>
              </a:scene3d>
              <a:sp3d extrusionH="76200" prstMaterial="softEdge">
                <a:extrusionClr>
                  <a:prstClr val="black">
                    <a:lumMod val="95000"/>
                    <a:lumOff val="5000"/>
                  </a:prstClr>
                </a:extrusionClr>
              </a:sp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49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A54A1BF-1B1C-764E-C004-64A41A52F692}"/>
              </a:ext>
            </a:extLst>
          </p:cNvPr>
          <p:cNvGrpSpPr/>
          <p:nvPr/>
        </p:nvGrpSpPr>
        <p:grpSpPr>
          <a:xfrm>
            <a:off x="0" y="-69285323"/>
            <a:ext cx="12192000" cy="85793338"/>
            <a:chOff x="0" y="0"/>
            <a:chExt cx="12192000" cy="857933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AA665DC-4B13-F6E1-D500-C324A4D3B64D}"/>
                </a:ext>
              </a:extLst>
            </p:cNvPr>
            <p:cNvGrpSpPr/>
            <p:nvPr/>
          </p:nvGrpSpPr>
          <p:grpSpPr>
            <a:xfrm>
              <a:off x="0" y="0"/>
              <a:ext cx="12192000" cy="55555620"/>
              <a:chOff x="0" y="0"/>
              <a:chExt cx="12192000" cy="5555562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55EA91F-950D-980E-27A8-DA36EDB3982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36620822"/>
                <a:chOff x="0" y="0"/>
                <a:chExt cx="12192000" cy="3662082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F518C1-CA66-A3B2-D070-D9DBCD7D1EA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25243186"/>
                  <a:chOff x="0" y="0"/>
                  <a:chExt cx="12192000" cy="25243186"/>
                </a:xfrm>
              </p:grpSpPr>
              <p:pic>
                <p:nvPicPr>
                  <p:cNvPr id="6" name="Picture 5" descr="A screenshot of a computer code&#10;&#10;Description automatically generated">
                    <a:extLst>
                      <a:ext uri="{FF2B5EF4-FFF2-40B4-BE49-F238E27FC236}">
                        <a16:creationId xmlns:a16="http://schemas.microsoft.com/office/drawing/2014/main" id="{514D1EB3-BC56-F0B5-51E9-959E66F0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6A916834-4B82-739E-FB9C-1F36EC374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6858000"/>
                    <a:ext cx="12192000" cy="1838518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Picture 9" descr="A screenshot of a computer program&#10;&#10;Description automatically generated">
                  <a:extLst>
                    <a:ext uri="{FF2B5EF4-FFF2-40B4-BE49-F238E27FC236}">
                      <a16:creationId xmlns:a16="http://schemas.microsoft.com/office/drawing/2014/main" id="{F469F720-5512-7250-1CBA-E9DB41F2BE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5243186"/>
                  <a:ext cx="12192000" cy="11377636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21954073-37F6-2126-154F-30CEDD5D4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6620822"/>
                <a:ext cx="12192000" cy="18934798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9BA571-FC5B-AD17-0393-97D0882D59C2}"/>
                </a:ext>
              </a:extLst>
            </p:cNvPr>
            <p:cNvGrpSpPr/>
            <p:nvPr/>
          </p:nvGrpSpPr>
          <p:grpSpPr>
            <a:xfrm>
              <a:off x="0" y="55555620"/>
              <a:ext cx="12192000" cy="30237718"/>
              <a:chOff x="0" y="55555620"/>
              <a:chExt cx="12192000" cy="30237718"/>
            </a:xfrm>
          </p:grpSpPr>
          <p:pic>
            <p:nvPicPr>
              <p:cNvPr id="14" name="Picture 1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42F9DFD3-E46D-0682-4D35-B49BD8F06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5555620"/>
                <a:ext cx="12192000" cy="15479618"/>
              </a:xfrm>
              <a:prstGeom prst="rect">
                <a:avLst/>
              </a:prstGeom>
            </p:spPr>
          </p:pic>
          <p:pic>
            <p:nvPicPr>
              <p:cNvPr id="16" name="Picture 1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BBD62EF-7D25-C790-D617-2797AD884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71035238"/>
                <a:ext cx="12182884" cy="147581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89277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A54A1BF-1B1C-764E-C004-64A41A52F692}"/>
              </a:ext>
            </a:extLst>
          </p:cNvPr>
          <p:cNvGrpSpPr/>
          <p:nvPr/>
        </p:nvGrpSpPr>
        <p:grpSpPr>
          <a:xfrm>
            <a:off x="0" y="-76303096"/>
            <a:ext cx="12192000" cy="85793338"/>
            <a:chOff x="0" y="0"/>
            <a:chExt cx="12192000" cy="857933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AA665DC-4B13-F6E1-D500-C324A4D3B64D}"/>
                </a:ext>
              </a:extLst>
            </p:cNvPr>
            <p:cNvGrpSpPr/>
            <p:nvPr/>
          </p:nvGrpSpPr>
          <p:grpSpPr>
            <a:xfrm>
              <a:off x="0" y="0"/>
              <a:ext cx="12192000" cy="55555620"/>
              <a:chOff x="0" y="0"/>
              <a:chExt cx="12192000" cy="5555562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55EA91F-950D-980E-27A8-DA36EDB3982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36620822"/>
                <a:chOff x="0" y="0"/>
                <a:chExt cx="12192000" cy="3662082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F518C1-CA66-A3B2-D070-D9DBCD7D1EA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25243186"/>
                  <a:chOff x="0" y="0"/>
                  <a:chExt cx="12192000" cy="25243186"/>
                </a:xfrm>
              </p:grpSpPr>
              <p:pic>
                <p:nvPicPr>
                  <p:cNvPr id="6" name="Picture 5" descr="A screenshot of a computer code&#10;&#10;Description automatically generated">
                    <a:extLst>
                      <a:ext uri="{FF2B5EF4-FFF2-40B4-BE49-F238E27FC236}">
                        <a16:creationId xmlns:a16="http://schemas.microsoft.com/office/drawing/2014/main" id="{514D1EB3-BC56-F0B5-51E9-959E66F0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6A916834-4B82-739E-FB9C-1F36EC374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6858000"/>
                    <a:ext cx="12192000" cy="1838518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Picture 9" descr="A screenshot of a computer program&#10;&#10;Description automatically generated">
                  <a:extLst>
                    <a:ext uri="{FF2B5EF4-FFF2-40B4-BE49-F238E27FC236}">
                      <a16:creationId xmlns:a16="http://schemas.microsoft.com/office/drawing/2014/main" id="{F469F720-5512-7250-1CBA-E9DB41F2BE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5243186"/>
                  <a:ext cx="12192000" cy="11377636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21954073-37F6-2126-154F-30CEDD5D4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6620822"/>
                <a:ext cx="12192000" cy="18934798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9BA571-FC5B-AD17-0393-97D0882D59C2}"/>
                </a:ext>
              </a:extLst>
            </p:cNvPr>
            <p:cNvGrpSpPr/>
            <p:nvPr/>
          </p:nvGrpSpPr>
          <p:grpSpPr>
            <a:xfrm>
              <a:off x="0" y="55555620"/>
              <a:ext cx="12192000" cy="30237718"/>
              <a:chOff x="0" y="55555620"/>
              <a:chExt cx="12192000" cy="30237718"/>
            </a:xfrm>
          </p:grpSpPr>
          <p:pic>
            <p:nvPicPr>
              <p:cNvPr id="14" name="Picture 1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42F9DFD3-E46D-0682-4D35-B49BD8F06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5555620"/>
                <a:ext cx="12192000" cy="15479618"/>
              </a:xfrm>
              <a:prstGeom prst="rect">
                <a:avLst/>
              </a:prstGeom>
            </p:spPr>
          </p:pic>
          <p:pic>
            <p:nvPicPr>
              <p:cNvPr id="16" name="Picture 1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BBD62EF-7D25-C790-D617-2797AD884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71035238"/>
                <a:ext cx="12182884" cy="147581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52646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A54A1BF-1B1C-764E-C004-64A41A52F692}"/>
              </a:ext>
            </a:extLst>
          </p:cNvPr>
          <p:cNvGrpSpPr/>
          <p:nvPr/>
        </p:nvGrpSpPr>
        <p:grpSpPr>
          <a:xfrm>
            <a:off x="0" y="-78899791"/>
            <a:ext cx="12192000" cy="85793338"/>
            <a:chOff x="0" y="0"/>
            <a:chExt cx="12192000" cy="8579333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AA665DC-4B13-F6E1-D500-C324A4D3B64D}"/>
                </a:ext>
              </a:extLst>
            </p:cNvPr>
            <p:cNvGrpSpPr/>
            <p:nvPr/>
          </p:nvGrpSpPr>
          <p:grpSpPr>
            <a:xfrm>
              <a:off x="0" y="0"/>
              <a:ext cx="12192000" cy="55555620"/>
              <a:chOff x="0" y="0"/>
              <a:chExt cx="12192000" cy="5555562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55EA91F-950D-980E-27A8-DA36EDB3982F}"/>
                  </a:ext>
                </a:extLst>
              </p:cNvPr>
              <p:cNvGrpSpPr/>
              <p:nvPr/>
            </p:nvGrpSpPr>
            <p:grpSpPr>
              <a:xfrm>
                <a:off x="0" y="0"/>
                <a:ext cx="12192000" cy="36620822"/>
                <a:chOff x="0" y="0"/>
                <a:chExt cx="12192000" cy="36620822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6DF518C1-CA66-A3B2-D070-D9DBCD7D1EA9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2192000" cy="25243186"/>
                  <a:chOff x="0" y="0"/>
                  <a:chExt cx="12192000" cy="25243186"/>
                </a:xfrm>
              </p:grpSpPr>
              <p:pic>
                <p:nvPicPr>
                  <p:cNvPr id="6" name="Picture 5" descr="A screenshot of a computer code&#10;&#10;Description automatically generated">
                    <a:extLst>
                      <a:ext uri="{FF2B5EF4-FFF2-40B4-BE49-F238E27FC236}">
                        <a16:creationId xmlns:a16="http://schemas.microsoft.com/office/drawing/2014/main" id="{514D1EB3-BC56-F0B5-51E9-959E66F0BC1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0"/>
                    <a:ext cx="12192000" cy="6858000"/>
                  </a:xfrm>
                  <a:prstGeom prst="rect">
                    <a:avLst/>
                  </a:prstGeom>
                </p:spPr>
              </p:pic>
              <p:pic>
                <p:nvPicPr>
                  <p:cNvPr id="8" name="Picture 7" descr="A screenshot of a computer&#10;&#10;Description automatically generated">
                    <a:extLst>
                      <a:ext uri="{FF2B5EF4-FFF2-40B4-BE49-F238E27FC236}">
                        <a16:creationId xmlns:a16="http://schemas.microsoft.com/office/drawing/2014/main" id="{6A916834-4B82-739E-FB9C-1F36EC37400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0" y="6858000"/>
                    <a:ext cx="12192000" cy="18385186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" name="Picture 9" descr="A screenshot of a computer program&#10;&#10;Description automatically generated">
                  <a:extLst>
                    <a:ext uri="{FF2B5EF4-FFF2-40B4-BE49-F238E27FC236}">
                      <a16:creationId xmlns:a16="http://schemas.microsoft.com/office/drawing/2014/main" id="{F469F720-5512-7250-1CBA-E9DB41F2BE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25243186"/>
                  <a:ext cx="12192000" cy="11377636"/>
                </a:xfrm>
                <a:prstGeom prst="rect">
                  <a:avLst/>
                </a:prstGeom>
              </p:spPr>
            </p:pic>
          </p:grpSp>
          <p:pic>
            <p:nvPicPr>
              <p:cNvPr id="12" name="Picture 11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21954073-37F6-2126-154F-30CEDD5D4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36620822"/>
                <a:ext cx="12192000" cy="18934798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09BA571-FC5B-AD17-0393-97D0882D59C2}"/>
                </a:ext>
              </a:extLst>
            </p:cNvPr>
            <p:cNvGrpSpPr/>
            <p:nvPr/>
          </p:nvGrpSpPr>
          <p:grpSpPr>
            <a:xfrm>
              <a:off x="0" y="55555620"/>
              <a:ext cx="12192000" cy="30237718"/>
              <a:chOff x="0" y="55555620"/>
              <a:chExt cx="12192000" cy="30237718"/>
            </a:xfrm>
          </p:grpSpPr>
          <p:pic>
            <p:nvPicPr>
              <p:cNvPr id="14" name="Picture 13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42F9DFD3-E46D-0682-4D35-B49BD8F062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55555620"/>
                <a:ext cx="12192000" cy="15479618"/>
              </a:xfrm>
              <a:prstGeom prst="rect">
                <a:avLst/>
              </a:prstGeom>
            </p:spPr>
          </p:pic>
          <p:pic>
            <p:nvPicPr>
              <p:cNvPr id="16" name="Picture 15" descr="A screenshot of a computer&#10;&#10;Description automatically generated">
                <a:extLst>
                  <a:ext uri="{FF2B5EF4-FFF2-40B4-BE49-F238E27FC236}">
                    <a16:creationId xmlns:a16="http://schemas.microsoft.com/office/drawing/2014/main" id="{CBBD62EF-7D25-C790-D617-2797AD8841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71035238"/>
                <a:ext cx="12182884" cy="147581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27467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Slide Zoom 30">
                <a:extLst>
                  <a:ext uri="{FF2B5EF4-FFF2-40B4-BE49-F238E27FC236}">
                    <a16:creationId xmlns:a16="http://schemas.microsoft.com/office/drawing/2014/main" id="{6DF19E0F-B16D-33D8-9352-2AC2142BB8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96183648"/>
                  </p:ext>
                </p:extLst>
              </p:nvPr>
            </p:nvGraphicFramePr>
            <p:xfrm>
              <a:off x="4558389" y="-2096443"/>
              <a:ext cx="3343486" cy="1880711"/>
            </p:xfrm>
            <a:graphic>
              <a:graphicData uri="http://schemas.microsoft.com/office/powerpoint/2016/slidezoom">
                <pslz:sldZm>
                  <pslz:sldZmObj sldId="271" cId="2740278165">
                    <pslz:zmPr id="{A4009F2C-DA5B-49BE-B4EC-FC51E6994A5B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43486" cy="1880711"/>
                        </a:xfrm>
                        <a:prstGeom prst="rect">
                          <a:avLst/>
                        </a:prstGeom>
                        <a:ln w="88900" cap="sq" cmpd="thickThin">
                          <a:solidFill>
                            <a:srgbClr val="000000"/>
                          </a:solidFill>
                          <a:prstDash val="solid"/>
                          <a:miter lim="800000"/>
                        </a:ln>
                        <a:effectLst>
                          <a:innerShdw blurRad="76200">
                            <a:srgbClr val="000000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Slide Zoom 3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DF19E0F-B16D-33D8-9352-2AC2142BB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58389" y="-2096443"/>
                <a:ext cx="3343486" cy="1880711"/>
              </a:xfrm>
              <a:prstGeom prst="rect">
                <a:avLst/>
              </a:prstGeom>
              <a:ln w="88900" cap="sq" cmpd="thickThin">
                <a:solidFill>
                  <a:srgbClr val="000000"/>
                </a:solidFill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3EC63441-6484-C079-97A9-AE03F8FC9F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0423" y="14138"/>
            <a:ext cx="12270945" cy="6858000"/>
          </a:xfrm>
          <a:prstGeom prst="rect">
            <a:avLst/>
          </a:prstGeom>
          <a:blipFill dpi="0" rotWithShape="1">
            <a:blip r:embed="rId5">
              <a:alphaModFix amt="8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52D9F7-85E7-B5CA-3936-9FE8B690522D}"/>
              </a:ext>
            </a:extLst>
          </p:cNvPr>
          <p:cNvGrpSpPr/>
          <p:nvPr/>
        </p:nvGrpSpPr>
        <p:grpSpPr>
          <a:xfrm>
            <a:off x="-7409860" y="-256881"/>
            <a:ext cx="7447959" cy="7371761"/>
            <a:chOff x="2372020" y="3115559"/>
            <a:chExt cx="7447959" cy="7371761"/>
          </a:xfrm>
        </p:grpSpPr>
        <p:pic>
          <p:nvPicPr>
            <p:cNvPr id="5" name="Picture 4" descr="A planet earth with lights on it&#10;&#10;Description automatically generated">
              <a:extLst>
                <a:ext uri="{FF2B5EF4-FFF2-40B4-BE49-F238E27FC236}">
                  <a16:creationId xmlns:a16="http://schemas.microsoft.com/office/drawing/2014/main" id="{E78B0C31-641C-31A6-123D-48F6A080D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38" t="21014" r="20135" b="19681"/>
            <a:stretch/>
          </p:blipFill>
          <p:spPr>
            <a:xfrm>
              <a:off x="2436829" y="3115559"/>
              <a:ext cx="7324628" cy="7371761"/>
            </a:xfrm>
            <a:prstGeom prst="rect">
              <a:avLst/>
            </a:prstGeom>
            <a:effectLst>
              <a:glow rad="114300">
                <a:schemeClr val="accent1">
                  <a:alpha val="40000"/>
                </a:schemeClr>
              </a:glow>
              <a:softEdge rad="76200"/>
            </a:effectLst>
          </p:spPr>
        </p:pic>
        <p:pic>
          <p:nvPicPr>
            <p:cNvPr id="8" name="Picture 7" descr="A full moon in a black sky&#10;&#10;Description automatically generated">
              <a:extLst>
                <a:ext uri="{FF2B5EF4-FFF2-40B4-BE49-F238E27FC236}">
                  <a16:creationId xmlns:a16="http://schemas.microsoft.com/office/drawing/2014/main" id="{ECFE4F1F-8851-D7DF-F61E-CAFF51173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841"/>
            <a:stretch/>
          </p:blipFill>
          <p:spPr>
            <a:xfrm>
              <a:off x="2372020" y="6858000"/>
              <a:ext cx="7447959" cy="3586898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37223E82-C0D9-2907-57FD-0D7BAFD161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8368669"/>
                  </p:ext>
                </p:extLst>
              </p:nvPr>
            </p:nvGraphicFramePr>
            <p:xfrm>
              <a:off x="-20423" y="-42215"/>
              <a:ext cx="4400100" cy="7434154"/>
            </p:xfrm>
            <a:graphic>
              <a:graphicData uri="http://schemas.microsoft.com/office/powerpoint/2016/slidezoom">
                <pslz:sldZm>
                  <pslz:sldZmObj sldId="263" cId="547563574">
                    <pslz:zmPr id="{46EE2747-8CAC-4CFE-8344-A9233C90A588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00100" cy="743415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7223E82-C0D9-2907-57FD-0D7BAFD161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0423" y="-42215"/>
                <a:ext cx="4400100" cy="743415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EE6F7C98-EE40-C6AE-15FA-7D89C28162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0137700"/>
                  </p:ext>
                </p:extLst>
              </p:nvPr>
            </p:nvGraphicFramePr>
            <p:xfrm>
              <a:off x="4558389" y="3539383"/>
              <a:ext cx="3546751" cy="3354773"/>
            </p:xfrm>
            <a:graphic>
              <a:graphicData uri="http://schemas.microsoft.com/office/powerpoint/2016/slidezoom">
                <pslz:sldZm>
                  <pslz:sldZmObj sldId="264" cId="2551415633">
                    <pslz:zmPr id="{DC934216-798D-48D4-BCDD-E32A16DA1A44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46751" cy="335477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E6F7C98-EE40-C6AE-15FA-7D89C28162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8389" y="3539383"/>
                <a:ext cx="3546751" cy="335477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A73C6C73-FB86-A6F5-D3F5-F86B569BF6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0389128"/>
                  </p:ext>
                </p:extLst>
              </p:nvPr>
            </p:nvGraphicFramePr>
            <p:xfrm>
              <a:off x="8050663" y="3035300"/>
              <a:ext cx="4199859" cy="3987800"/>
            </p:xfrm>
            <a:graphic>
              <a:graphicData uri="http://schemas.microsoft.com/office/powerpoint/2016/slidezoom">
                <pslz:sldZm>
                  <pslz:sldZmObj sldId="265" cId="2714354491">
                    <pslz:zmPr id="{95F96DB5-A185-4FDD-A2BA-6C03BF06E38A}" returnToParent="0" imageType="cover" transitionDur="100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9859" cy="39878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73C6C73-FB86-A6F5-D3F5-F86B569BF6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0663" y="3035300"/>
                <a:ext cx="4199859" cy="39878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6136D32F-4148-43D6-AD6C-0FB3704126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9321381"/>
                  </p:ext>
                </p:extLst>
              </p:nvPr>
            </p:nvGraphicFramePr>
            <p:xfrm>
              <a:off x="4558389" y="-42752"/>
              <a:ext cx="3586897" cy="3701196"/>
            </p:xfrm>
            <a:graphic>
              <a:graphicData uri="http://schemas.microsoft.com/office/powerpoint/2016/slidezoom">
                <pslz:sldZm>
                  <pslz:sldZmObj sldId="266" cId="3925336055">
                    <pslz:zmPr id="{4C226A24-E26C-419E-AC84-BA2BF3B942CD}" returnToParent="0" imageType="cover" transitionDur="1000">
                      <p166:blipFill xmlns:p166="http://schemas.microsoft.com/office/powerpoint/2016/6/main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6897" cy="370119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136D32F-4148-43D6-AD6C-0FB3704126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58389" y="-42752"/>
                <a:ext cx="3586897" cy="370119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39002940-3AFE-54C9-7D2E-0887857677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6888493"/>
                  </p:ext>
                </p:extLst>
              </p:nvPr>
            </p:nvGraphicFramePr>
            <p:xfrm>
              <a:off x="8050663" y="-7882"/>
              <a:ext cx="4155616" cy="3666326"/>
            </p:xfrm>
            <a:graphic>
              <a:graphicData uri="http://schemas.microsoft.com/office/powerpoint/2016/slidezoom">
                <pslz:sldZm>
                  <pslz:sldZmObj sldId="267" cId="2982194430">
                    <pslz:zmPr id="{BF8F4593-3989-42CA-ABAD-A4AF2FC2F634}" imageType="cover" transitionDur="1000">
                      <p166:blipFill xmlns:p166="http://schemas.microsoft.com/office/powerpoint/2016/6/main"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55616" cy="366632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scene3d>
                          <a:camera prst="orthographicFront"/>
                          <a:lightRig rig="threePt" dir="t"/>
                        </a:scene3d>
                        <a:sp3d extrusionH="76200" prstMaterial="softEdge">
                          <a:extrusionClr>
                            <a:prstClr val="black">
                              <a:lumMod val="95000"/>
                              <a:lumOff val="5000"/>
                            </a:prstClr>
                          </a:extrusion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39002940-3AFE-54C9-7D2E-0887857677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50663" y="-7882"/>
                <a:ext cx="4155616" cy="3666326"/>
              </a:xfrm>
              <a:prstGeom prst="rect">
                <a:avLst/>
              </a:prstGeom>
              <a:ln w="3175">
                <a:noFill/>
              </a:ln>
              <a:scene3d>
                <a:camera prst="orthographicFront"/>
                <a:lightRig rig="threePt" dir="t"/>
              </a:scene3d>
              <a:sp3d extrusionH="76200" prstMaterial="softEdge">
                <a:extrusionClr>
                  <a:prstClr val="black">
                    <a:lumMod val="95000"/>
                    <a:lumOff val="5000"/>
                  </a:prstClr>
                </a:extrusionClr>
              </a:sp3d>
            </p:spPr>
          </p:pic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E7C5F48-CAB3-A150-621F-91DDBA5F83E4}"/>
              </a:ext>
            </a:extLst>
          </p:cNvPr>
          <p:cNvSpPr/>
          <p:nvPr/>
        </p:nvSpPr>
        <p:spPr>
          <a:xfrm>
            <a:off x="4379677" y="-64770"/>
            <a:ext cx="251069" cy="69369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A521B-B352-0ECF-EFC9-291899B927C9}"/>
              </a:ext>
            </a:extLst>
          </p:cNvPr>
          <p:cNvSpPr/>
          <p:nvPr/>
        </p:nvSpPr>
        <p:spPr>
          <a:xfrm>
            <a:off x="7931150" y="-105147"/>
            <a:ext cx="214136" cy="74341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0A5FA3-2D75-2562-B63D-420799D3C6EC}"/>
              </a:ext>
            </a:extLst>
          </p:cNvPr>
          <p:cNvSpPr txBox="1"/>
          <p:nvPr/>
        </p:nvSpPr>
        <p:spPr>
          <a:xfrm>
            <a:off x="4558389" y="-1558064"/>
            <a:ext cx="287488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MAIN ENTITIES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9" name="Section Zoom 28">
                <a:extLst>
                  <a:ext uri="{FF2B5EF4-FFF2-40B4-BE49-F238E27FC236}">
                    <a16:creationId xmlns:a16="http://schemas.microsoft.com/office/drawing/2014/main" id="{265D3A78-AEDB-5BB8-13D8-1468304A263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9784217"/>
                  </p:ext>
                </p:extLst>
              </p:nvPr>
            </p:nvGraphicFramePr>
            <p:xfrm>
              <a:off x="-3320827" y="968031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CFE1BD5-22AC-424C-90B7-3B80DCC02FBA}">
                    <psez:zmPr id="{11C35749-E2EC-4004-B75B-16C858C3DCDC}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9" name="Section Zoom 28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265D3A78-AEDB-5BB8-13D8-1468304A26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-3320827" y="968031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Slide Zoom 29">
                <a:extLst>
                  <a:ext uri="{FF2B5EF4-FFF2-40B4-BE49-F238E27FC236}">
                    <a16:creationId xmlns:a16="http://schemas.microsoft.com/office/drawing/2014/main" id="{39C22393-1395-ABA8-430A-14C9A928CF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4660424"/>
                  </p:ext>
                </p:extLst>
              </p:nvPr>
            </p:nvGraphicFramePr>
            <p:xfrm>
              <a:off x="655627" y="7802884"/>
              <a:ext cx="3048000" cy="1714500"/>
            </p:xfrm>
            <a:graphic>
              <a:graphicData uri="http://schemas.microsoft.com/office/powerpoint/2016/slidezoom">
                <pslz:sldZm>
                  <pslz:sldZmObj sldId="272" cId="1301709930">
                    <pslz:zmPr id="{3E1C2CB9-C6BF-40CB-96DF-3B632790F202}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190500" cap="sq">
                          <a:solidFill>
                            <a:srgbClr val="C8C6BD"/>
                          </a:solidFill>
                          <a:prstDash val="solid"/>
                          <a:miter lim="800000"/>
                        </a:ln>
                        <a:effectLst>
                          <a:outerShdw blurRad="254000" algn="bl" rotWithShape="0">
                            <a:srgbClr val="000000">
                              <a:alpha val="43000"/>
                            </a:srgbClr>
                          </a:outerShdw>
                        </a:effectLst>
                        <a:scene3d>
                          <a:camera prst="perspectiveFront" fov="5400000"/>
                          <a:lightRig rig="threePt" dir="t">
                            <a:rot lat="0" lon="0" rev="2100000"/>
                          </a:lightRig>
                        </a:scene3d>
                        <a:sp3d extrusionH="25400">
                          <a:bevelT w="304800" h="152400" prst="hardEdge"/>
                          <a:extrusionClr>
                            <a:srgbClr val="000000"/>
                          </a:extrusion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Slide Zoom 29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39C22393-1395-ABA8-430A-14C9A928CF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55627" y="7802884"/>
                <a:ext cx="3048000" cy="1714500"/>
              </a:xfrm>
              <a:prstGeom prst="rect">
                <a:avLst/>
              </a:prstGeom>
              <a:ln w="190500" cap="sq">
                <a:solidFill>
                  <a:srgbClr val="C8C6BD"/>
                </a:solidFill>
                <a:prstDash val="solid"/>
                <a:miter lim="800000"/>
              </a:ln>
              <a:effectLst>
                <a:outerShdw blurRad="254000" algn="bl" rotWithShape="0">
                  <a:srgbClr val="000000">
                    <a:alpha val="43000"/>
                  </a:srgbClr>
                </a:outerShdw>
              </a:effectLst>
              <a:scene3d>
                <a:camera prst="perspectiveFront" fov="5400000"/>
                <a:lightRig rig="threePt" dir="t">
                  <a:rot lat="0" lon="0" rev="21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2" name="Section Zoom 31">
                <a:extLst>
                  <a:ext uri="{FF2B5EF4-FFF2-40B4-BE49-F238E27FC236}">
                    <a16:creationId xmlns:a16="http://schemas.microsoft.com/office/drawing/2014/main" id="{7693DF3B-4BB9-7CB0-1FC0-976A311CD42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2238223"/>
                  </p:ext>
                </p:extLst>
              </p:nvPr>
            </p:nvGraphicFramePr>
            <p:xfrm>
              <a:off x="4505211" y="7731895"/>
              <a:ext cx="3300403" cy="1856477"/>
            </p:xfrm>
            <a:graphic>
              <a:graphicData uri="http://schemas.microsoft.com/office/powerpoint/2016/sectionzoom">
                <psez:sectionZm>
                  <psez:sectionZmObj sectionId="{009B4D2C-C555-46E9-9CD9-0557EC06E309}">
                    <psez:zmPr id="{612261E1-1CA4-4723-8DD2-06CE8B00A17D}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00403" cy="1856477"/>
                        </a:xfrm>
                        <a:prstGeom prst="rect">
                          <a:avLst/>
                        </a:prstGeom>
                        <a:ln w="127000" cap="sq">
                          <a:solidFill>
                            <a:srgbClr val="000000"/>
                          </a:solidFill>
                          <a:miter lim="800000"/>
                        </a:ln>
                        <a:effectLst>
                          <a:outerShdw blurRad="57150" dist="50800" dir="27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2" name="Section Zoom 31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7693DF3B-4BB9-7CB0-1FC0-976A311CD42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05211" y="7731895"/>
                <a:ext cx="3300403" cy="1856477"/>
              </a:xfrm>
              <a:prstGeom prst="rect">
                <a:avLst/>
              </a:prstGeom>
              <a:ln w="127000" cap="sq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32345251-3E94-E3AB-B44A-4258765A9028}"/>
              </a:ext>
            </a:extLst>
          </p:cNvPr>
          <p:cNvSpPr txBox="1"/>
          <p:nvPr/>
        </p:nvSpPr>
        <p:spPr>
          <a:xfrm>
            <a:off x="5501574" y="3443138"/>
            <a:ext cx="1457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SQL_MODEL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85994D-D4B5-1382-9999-7846F0E6AA92}"/>
              </a:ext>
            </a:extLst>
          </p:cNvPr>
          <p:cNvSpPr/>
          <p:nvPr/>
        </p:nvSpPr>
        <p:spPr>
          <a:xfrm rot="5400000">
            <a:off x="8342841" y="-386201"/>
            <a:ext cx="269078" cy="789396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4" name="Slide Zoom 33">
                <a:extLst>
                  <a:ext uri="{FF2B5EF4-FFF2-40B4-BE49-F238E27FC236}">
                    <a16:creationId xmlns:a16="http://schemas.microsoft.com/office/drawing/2014/main" id="{D824F9ED-5416-F748-B68F-0C662974A3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3999523"/>
                  </p:ext>
                </p:extLst>
              </p:nvPr>
            </p:nvGraphicFramePr>
            <p:xfrm>
              <a:off x="8403644" y="-1946632"/>
              <a:ext cx="3293115" cy="1852377"/>
            </p:xfrm>
            <a:graphic>
              <a:graphicData uri="http://schemas.microsoft.com/office/powerpoint/2016/slidezoom">
                <pslz:sldZm>
                  <pslz:sldZmObj sldId="277" cId="766776168">
                    <pslz:zmPr id="{BB65D569-3F8A-4FA4-9E76-30DCA1C29387}" transitionDur="125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93115" cy="185237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4" name="Slide Zoom 33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D824F9ED-5416-F748-B68F-0C662974A3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03644" y="-1946632"/>
                <a:ext cx="3293115" cy="1852377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C864EA9D-3A0D-7BA7-E62C-1E6C452EC70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01532890"/>
                  </p:ext>
                </p:extLst>
              </p:nvPr>
            </p:nvGraphicFramePr>
            <p:xfrm>
              <a:off x="8648759" y="7477729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35E9B4CD-F20D-4FA4-A57B-3AEF706217E3}">
                    <psez:zmPr id="{BD6D0F7E-5020-47A6-B77A-5611A147B4F9}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C864EA9D-3A0D-7BA7-E62C-1E6C452EC7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48759" y="7477729"/>
                <a:ext cx="3048000" cy="1714500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0360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7037E-6 L 3.33333E-6 0.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EC63441-6484-C079-97A9-AE03F8FC9F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20423" y="-105147"/>
            <a:ext cx="12270945" cy="6977285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52D9F7-85E7-B5CA-3936-9FE8B690522D}"/>
              </a:ext>
            </a:extLst>
          </p:cNvPr>
          <p:cNvGrpSpPr/>
          <p:nvPr/>
        </p:nvGrpSpPr>
        <p:grpSpPr>
          <a:xfrm>
            <a:off x="-7409860" y="-256881"/>
            <a:ext cx="7447959" cy="7371761"/>
            <a:chOff x="2372020" y="3115559"/>
            <a:chExt cx="7447959" cy="7371761"/>
          </a:xfrm>
        </p:grpSpPr>
        <p:pic>
          <p:nvPicPr>
            <p:cNvPr id="5" name="Picture 4" descr="A planet earth with lights on it&#10;&#10;Description automatically generated">
              <a:extLst>
                <a:ext uri="{FF2B5EF4-FFF2-40B4-BE49-F238E27FC236}">
                  <a16:creationId xmlns:a16="http://schemas.microsoft.com/office/drawing/2014/main" id="{E78B0C31-641C-31A6-123D-48F6A080D0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38" t="21014" r="20135" b="19681"/>
            <a:stretch/>
          </p:blipFill>
          <p:spPr>
            <a:xfrm>
              <a:off x="2436829" y="3115559"/>
              <a:ext cx="7324628" cy="7371761"/>
            </a:xfrm>
            <a:prstGeom prst="rect">
              <a:avLst/>
            </a:prstGeom>
            <a:effectLst>
              <a:glow rad="114300">
                <a:schemeClr val="accent1">
                  <a:alpha val="40000"/>
                </a:schemeClr>
              </a:glow>
              <a:softEdge rad="76200"/>
            </a:effectLst>
          </p:spPr>
        </p:pic>
        <p:pic>
          <p:nvPicPr>
            <p:cNvPr id="8" name="Picture 7" descr="A full moon in a black sky&#10;&#10;Description automatically generated">
              <a:extLst>
                <a:ext uri="{FF2B5EF4-FFF2-40B4-BE49-F238E27FC236}">
                  <a16:creationId xmlns:a16="http://schemas.microsoft.com/office/drawing/2014/main" id="{ECFE4F1F-8851-D7DF-F61E-CAFF511731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841"/>
            <a:stretch/>
          </p:blipFill>
          <p:spPr>
            <a:xfrm>
              <a:off x="2372020" y="6858000"/>
              <a:ext cx="7447959" cy="3586898"/>
            </a:xfrm>
            <a:prstGeom prst="rect">
              <a:avLst/>
            </a:prstGeom>
          </p:spPr>
        </p:pic>
      </p:grp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37223E82-C0D9-2907-57FD-0D7BAFD161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9104615"/>
                  </p:ext>
                </p:extLst>
              </p:nvPr>
            </p:nvGraphicFramePr>
            <p:xfrm>
              <a:off x="-4464766" y="-42752"/>
              <a:ext cx="4400100" cy="7434154"/>
            </p:xfrm>
            <a:graphic>
              <a:graphicData uri="http://schemas.microsoft.com/office/powerpoint/2016/slidezoom">
                <pslz:sldZm>
                  <pslz:sldZmObj sldId="263" cId="547563574">
                    <pslz:zmPr id="{46EE2747-8CAC-4CFE-8344-A9233C90A588}" returnToParent="0" imageType="cover" transitionDur="1000">
                      <p166:blipFill xmlns:p166="http://schemas.microsoft.com/office/powerpoint/2016/6/main"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00100" cy="7434154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37223E82-C0D9-2907-57FD-0D7BAFD161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4464766" y="-42752"/>
                <a:ext cx="4400100" cy="7434154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EE6F7C98-EE40-C6AE-15FA-7D89C28162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3298842"/>
                  </p:ext>
                </p:extLst>
              </p:nvPr>
            </p:nvGraphicFramePr>
            <p:xfrm>
              <a:off x="4416801" y="6872138"/>
              <a:ext cx="3546751" cy="3354773"/>
            </p:xfrm>
            <a:graphic>
              <a:graphicData uri="http://schemas.microsoft.com/office/powerpoint/2016/slidezoom">
                <pslz:sldZm>
                  <pslz:sldZmObj sldId="264" cId="2551415633">
                    <pslz:zmPr id="{DC934216-798D-48D4-BCDD-E32A16DA1A44}" returnToParent="0" imageType="cover" transitionDur="1000">
                      <p166:blipFill xmlns:p166="http://schemas.microsoft.com/office/powerpoint/2016/6/main"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46751" cy="3354773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EE6F7C98-EE40-C6AE-15FA-7D89C28162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6801" y="6872138"/>
                <a:ext cx="3546751" cy="3354773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A73C6C73-FB86-A6F5-D3F5-F86B569BF6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28558159"/>
                  </p:ext>
                </p:extLst>
              </p:nvPr>
            </p:nvGraphicFramePr>
            <p:xfrm>
              <a:off x="12370035" y="3485560"/>
              <a:ext cx="4199859" cy="3987800"/>
            </p:xfrm>
            <a:graphic>
              <a:graphicData uri="http://schemas.microsoft.com/office/powerpoint/2016/slidezoom">
                <pslz:sldZm>
                  <pslz:sldZmObj sldId="265" cId="2714354491">
                    <pslz:zmPr id="{95F96DB5-A185-4FDD-A2BA-6C03BF06E38A}" returnToParent="0" imageType="cover" transitionDur="1000">
                      <p166:blipFill xmlns:p166="http://schemas.microsoft.com/office/powerpoint/2016/6/main"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99859" cy="398780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A73C6C73-FB86-A6F5-D3F5-F86B569BF6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70035" y="3485560"/>
                <a:ext cx="4199859" cy="3987800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6136D32F-4148-43D6-AD6C-0FB3704126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5607328"/>
                  </p:ext>
                </p:extLst>
              </p:nvPr>
            </p:nvGraphicFramePr>
            <p:xfrm>
              <a:off x="4487500" y="-3629729"/>
              <a:ext cx="3586897" cy="3701196"/>
            </p:xfrm>
            <a:graphic>
              <a:graphicData uri="http://schemas.microsoft.com/office/powerpoint/2016/slidezoom">
                <pslz:sldZm>
                  <pslz:sldZmObj sldId="266" cId="3925336055">
                    <pslz:zmPr id="{4C226A24-E26C-419E-AC84-BA2BF3B942CD}" returnToParent="0" imageType="cover" transitionDur="1000">
                      <p166:blipFill xmlns:p166="http://schemas.microsoft.com/office/powerpoint/2016/6/main"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6897" cy="370119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6136D32F-4148-43D6-AD6C-0FB3704126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87500" y="-3629729"/>
                <a:ext cx="3586897" cy="3701196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39002940-3AFE-54C9-7D2E-0887857677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2458548"/>
                  </p:ext>
                </p:extLst>
              </p:nvPr>
            </p:nvGraphicFramePr>
            <p:xfrm>
              <a:off x="12370035" y="-103727"/>
              <a:ext cx="4155616" cy="3666326"/>
            </p:xfrm>
            <a:graphic>
              <a:graphicData uri="http://schemas.microsoft.com/office/powerpoint/2016/slidezoom">
                <pslz:sldZm>
                  <pslz:sldZmObj sldId="267" cId="2982194430">
                    <pslz:zmPr id="{BF8F4593-3989-42CA-ABAD-A4AF2FC2F634}" imageType="cover" transitionDur="1000">
                      <p166:blipFill xmlns:p166="http://schemas.microsoft.com/office/powerpoint/2016/6/main"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155616" cy="366632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  <a:scene3d>
                          <a:camera prst="orthographicFront"/>
                          <a:lightRig rig="threePt" dir="t"/>
                        </a:scene3d>
                        <a:sp3d extrusionH="76200" prstMaterial="softEdge">
                          <a:extrusionClr>
                            <a:prstClr val="black">
                              <a:lumMod val="95000"/>
                              <a:lumOff val="5000"/>
                            </a:prstClr>
                          </a:extrusion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39002940-3AFE-54C9-7D2E-0887857677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370035" y="-103727"/>
                <a:ext cx="4155616" cy="3666326"/>
              </a:xfrm>
              <a:prstGeom prst="rect">
                <a:avLst/>
              </a:prstGeom>
              <a:ln w="3175">
                <a:noFill/>
              </a:ln>
              <a:scene3d>
                <a:camera prst="orthographicFront"/>
                <a:lightRig rig="threePt" dir="t"/>
              </a:scene3d>
              <a:sp3d extrusionH="76200" prstMaterial="softEdge">
                <a:extrusionClr>
                  <a:prstClr val="black">
                    <a:lumMod val="95000"/>
                    <a:lumOff val="5000"/>
                  </a:prstClr>
                </a:extrusionClr>
              </a:sp3d>
            </p:spPr>
          </p:pic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0E7C5F48-CAB3-A150-621F-91DDBA5F83E4}"/>
              </a:ext>
            </a:extLst>
          </p:cNvPr>
          <p:cNvSpPr/>
          <p:nvPr/>
        </p:nvSpPr>
        <p:spPr>
          <a:xfrm>
            <a:off x="-64665" y="-64770"/>
            <a:ext cx="4695412" cy="693690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385994D-D4B5-1382-9999-7846F0E6AA92}"/>
              </a:ext>
            </a:extLst>
          </p:cNvPr>
          <p:cNvSpPr/>
          <p:nvPr/>
        </p:nvSpPr>
        <p:spPr>
          <a:xfrm rot="5400000">
            <a:off x="8342841" y="-386201"/>
            <a:ext cx="269078" cy="789396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8A521B-B352-0ECF-EFC9-291899B927C9}"/>
              </a:ext>
            </a:extLst>
          </p:cNvPr>
          <p:cNvSpPr/>
          <p:nvPr/>
        </p:nvSpPr>
        <p:spPr>
          <a:xfrm>
            <a:off x="7931150" y="-105147"/>
            <a:ext cx="214136" cy="74341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0A5FA3-2D75-2562-B63D-420799D3C6EC}"/>
              </a:ext>
            </a:extLst>
          </p:cNvPr>
          <p:cNvSpPr txBox="1"/>
          <p:nvPr/>
        </p:nvSpPr>
        <p:spPr>
          <a:xfrm>
            <a:off x="1503859" y="-1274885"/>
            <a:ext cx="16616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0" i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RULES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0E89254D-87D0-17BC-B2FC-AEE9511BC4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45841042"/>
                  </p:ext>
                </p:extLst>
              </p:nvPr>
            </p:nvGraphicFramePr>
            <p:xfrm>
              <a:off x="781162" y="1116993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CFE1BD5-22AC-424C-90B7-3B80DCC02FBA}">
                    <psez:zmPr id="{11C35749-E2EC-4004-B75B-16C858C3DCDC}" transitionDur="125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190500" cap="sq">
                          <a:solidFill>
                            <a:srgbClr val="C8C6BD"/>
                          </a:solidFill>
                          <a:prstDash val="solid"/>
                          <a:miter lim="800000"/>
                        </a:ln>
                        <a:effectLst>
                          <a:outerShdw blurRad="254000" algn="bl" rotWithShape="0">
                            <a:srgbClr val="000000">
                              <a:alpha val="43000"/>
                            </a:srgbClr>
                          </a:outerShdw>
                        </a:effectLst>
                        <a:scene3d>
                          <a:camera prst="perspectiveFront" fov="5400000"/>
                          <a:lightRig rig="threePt" dir="t">
                            <a:rot lat="0" lon="0" rev="2100000"/>
                          </a:lightRig>
                        </a:scene3d>
                        <a:sp3d extrusionH="25400">
                          <a:bevelT w="304800" h="152400" prst="hardEdge"/>
                          <a:extrusionClr>
                            <a:srgbClr val="000000"/>
                          </a:extrusionClr>
                        </a:sp3d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0E89254D-87D0-17BC-B2FC-AEE9511BC4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81162" y="1116993"/>
                <a:ext cx="3048000" cy="1714500"/>
              </a:xfrm>
              <a:prstGeom prst="rect">
                <a:avLst/>
              </a:prstGeom>
              <a:ln w="190500" cap="sq">
                <a:solidFill>
                  <a:srgbClr val="C8C6BD"/>
                </a:solidFill>
                <a:prstDash val="solid"/>
                <a:miter lim="800000"/>
              </a:ln>
              <a:effectLst>
                <a:outerShdw blurRad="254000" algn="bl" rotWithShape="0">
                  <a:srgbClr val="000000">
                    <a:alpha val="43000"/>
                  </a:srgbClr>
                </a:outerShdw>
              </a:effectLst>
              <a:scene3d>
                <a:camera prst="perspectiveFront" fov="5400000"/>
                <a:lightRig rig="threePt" dir="t">
                  <a:rot lat="0" lon="0" rev="21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5544466-683A-73E8-D819-9DA0A5510AE3}"/>
              </a:ext>
            </a:extLst>
          </p:cNvPr>
          <p:cNvSpPr txBox="1"/>
          <p:nvPr/>
        </p:nvSpPr>
        <p:spPr>
          <a:xfrm>
            <a:off x="-1704218" y="3231644"/>
            <a:ext cx="16616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0" i="0" dirty="0">
                <a:solidFill>
                  <a:schemeClr val="bg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EER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F59964AA-5629-4556-A99D-CB49CB1AB48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42645042"/>
                  </p:ext>
                </p:extLst>
              </p:nvPr>
            </p:nvGraphicFramePr>
            <p:xfrm>
              <a:off x="740556" y="4290064"/>
              <a:ext cx="3048000" cy="1714500"/>
            </p:xfrm>
            <a:graphic>
              <a:graphicData uri="http://schemas.microsoft.com/office/powerpoint/2016/slidezoom">
                <pslz:sldZm>
                  <pslz:sldZmObj sldId="272" cId="1301709930">
                    <pslz:zmPr id="{3E1C2CB9-C6BF-40CB-96DF-3B632790F202}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190500" cap="sq">
                          <a:solidFill>
                            <a:srgbClr val="C8C6BD"/>
                          </a:solidFill>
                          <a:prstDash val="solid"/>
                          <a:miter lim="800000"/>
                        </a:ln>
                        <a:effectLst>
                          <a:outerShdw blurRad="254000" algn="bl" rotWithShape="0">
                            <a:srgbClr val="000000">
                              <a:alpha val="43000"/>
                            </a:srgbClr>
                          </a:outerShdw>
                        </a:effectLst>
                        <a:scene3d>
                          <a:camera prst="perspectiveFront" fov="5400000"/>
                          <a:lightRig rig="threePt" dir="t">
                            <a:rot lat="0" lon="0" rev="2100000"/>
                          </a:lightRig>
                        </a:scene3d>
                        <a:sp3d extrusionH="25400">
                          <a:bevelT w="304800" h="152400" prst="hardEdge"/>
                          <a:extrusionClr>
                            <a:srgbClr val="000000"/>
                          </a:extrusion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F59964AA-5629-4556-A99D-CB49CB1AB4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0556" y="4290064"/>
                <a:ext cx="3048000" cy="1714500"/>
              </a:xfrm>
              <a:prstGeom prst="rect">
                <a:avLst/>
              </a:prstGeom>
              <a:ln w="190500" cap="sq">
                <a:solidFill>
                  <a:srgbClr val="C8C6BD"/>
                </a:solidFill>
                <a:prstDash val="solid"/>
                <a:miter lim="800000"/>
              </a:ln>
              <a:effectLst>
                <a:outerShdw blurRad="254000" algn="bl" rotWithShape="0">
                  <a:srgbClr val="000000">
                    <a:alpha val="43000"/>
                  </a:srgbClr>
                </a:outerShdw>
              </a:effectLst>
              <a:scene3d>
                <a:camera prst="perspectiveFront" fov="5400000"/>
                <a:lightRig rig="threePt" dir="t">
                  <a:rot lat="0" lon="0" rev="2100000"/>
                </a:lightRig>
              </a:scene3d>
              <a:sp3d extrusionH="25400">
                <a:bevelT w="304800" h="152400" prst="hardEdge"/>
                <a:extrusionClr>
                  <a:srgbClr val="000000"/>
                </a:extrusion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1" name="Slide Zoom 10">
                <a:extLst>
                  <a:ext uri="{FF2B5EF4-FFF2-40B4-BE49-F238E27FC236}">
                    <a16:creationId xmlns:a16="http://schemas.microsoft.com/office/drawing/2014/main" id="{9AECF300-E290-4CC8-5BC6-BD64893FA3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9993820"/>
                  </p:ext>
                </p:extLst>
              </p:nvPr>
            </p:nvGraphicFramePr>
            <p:xfrm>
              <a:off x="4591049" y="1088659"/>
              <a:ext cx="3343486" cy="1880711"/>
            </p:xfrm>
            <a:graphic>
              <a:graphicData uri="http://schemas.microsoft.com/office/powerpoint/2016/slidezoom">
                <pslz:sldZm>
                  <pslz:sldZmObj sldId="271" cId="2740278165">
                    <pslz:zmPr id="{A4009F2C-DA5B-49BE-B4EC-FC51E6994A5B}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43486" cy="1880711"/>
                        </a:xfrm>
                        <a:prstGeom prst="rect">
                          <a:avLst/>
                        </a:prstGeom>
                        <a:ln w="88900" cap="sq" cmpd="thickThin">
                          <a:solidFill>
                            <a:srgbClr val="000000"/>
                          </a:solidFill>
                          <a:prstDash val="solid"/>
                          <a:miter lim="800000"/>
                        </a:ln>
                        <a:effectLst>
                          <a:innerShdw blurRad="76200">
                            <a:srgbClr val="000000"/>
                          </a:inn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1" name="Slide Zoom 10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9AECF300-E290-4CC8-5BC6-BD64893FA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591049" y="1088659"/>
                <a:ext cx="3343486" cy="1880711"/>
              </a:xfrm>
              <a:prstGeom prst="rect">
                <a:avLst/>
              </a:prstGeom>
              <a:ln w="88900" cap="sq" cmpd="thickThin">
                <a:solidFill>
                  <a:srgbClr val="000000"/>
                </a:solidFill>
                <a:prstDash val="solid"/>
                <a:miter lim="800000"/>
              </a:ln>
              <a:effectLst>
                <a:innerShdw blurRad="76200">
                  <a:srgbClr val="000000"/>
                </a:innerShdw>
              </a:effectLst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4177AB4-9EBE-F7F4-B628-8E843708DCCE}"/>
              </a:ext>
            </a:extLst>
          </p:cNvPr>
          <p:cNvSpPr txBox="1"/>
          <p:nvPr/>
        </p:nvSpPr>
        <p:spPr>
          <a:xfrm>
            <a:off x="5092034" y="-1367227"/>
            <a:ext cx="23415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RELATIONAL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167E62-C805-FC52-7FEC-025B23B931C4}"/>
              </a:ext>
            </a:extLst>
          </p:cNvPr>
          <p:cNvSpPr/>
          <p:nvPr/>
        </p:nvSpPr>
        <p:spPr>
          <a:xfrm rot="5400000">
            <a:off x="11573561" y="-3759829"/>
            <a:ext cx="214136" cy="743415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1DDC245-F1E2-3729-7CEF-1C56C75B1B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2178861"/>
                  </p:ext>
                </p:extLst>
              </p:nvPr>
            </p:nvGraphicFramePr>
            <p:xfrm>
              <a:off x="4608626" y="4221035"/>
              <a:ext cx="3300403" cy="1856477"/>
            </p:xfrm>
            <a:graphic>
              <a:graphicData uri="http://schemas.microsoft.com/office/powerpoint/2016/sectionzoom">
                <psez:sectionZm>
                  <psez:sectionZmObj sectionId="{009B4D2C-C555-46E9-9CD9-0557EC06E309}">
                    <psez:zmPr id="{612261E1-1CA4-4723-8DD2-06CE8B00A17D}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00403" cy="1856477"/>
                        </a:xfrm>
                        <a:prstGeom prst="rect">
                          <a:avLst/>
                        </a:prstGeom>
                        <a:ln w="127000" cap="sq">
                          <a:solidFill>
                            <a:srgbClr val="000000"/>
                          </a:solidFill>
                          <a:miter lim="800000"/>
                        </a:ln>
                        <a:effectLst>
                          <a:outerShdw blurRad="57150" dist="50800" dir="2700000" algn="tl" rotWithShape="0">
                            <a:srgbClr val="000000">
                              <a:alpha val="40000"/>
                            </a:srgbClr>
                          </a:outerShdw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B1DDC245-F1E2-3729-7CEF-1C56C75B1B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608626" y="4221035"/>
                <a:ext cx="3300403" cy="1856477"/>
              </a:xfrm>
              <a:prstGeom prst="rect">
                <a:avLst/>
              </a:prstGeom>
              <a:ln w="127000" cap="sq">
                <a:solidFill>
                  <a:srgbClr val="000000"/>
                </a:solidFill>
                <a:miter lim="800000"/>
              </a:ln>
              <a:effectLst>
                <a:outerShdw blurRad="57150" dist="50800" dir="2700000" algn="tl" rotWithShape="0">
                  <a:srgbClr val="000000">
                    <a:alpha val="40000"/>
                  </a:srgbClr>
                </a:outerShdw>
              </a:effectLst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A225F6B-AA35-7DF6-28C3-8E9BA756B1E2}"/>
              </a:ext>
            </a:extLst>
          </p:cNvPr>
          <p:cNvSpPr txBox="1"/>
          <p:nvPr/>
        </p:nvSpPr>
        <p:spPr>
          <a:xfrm>
            <a:off x="5065604" y="3644358"/>
            <a:ext cx="23415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b="0" i="0" dirty="0">
                <a:solidFill>
                  <a:schemeClr val="bg1"/>
                </a:solidFill>
                <a:effectLst/>
                <a:highlight>
                  <a:srgbClr val="0000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SQL_MODEL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3" name="Slide Zoom 22">
                <a:extLst>
                  <a:ext uri="{FF2B5EF4-FFF2-40B4-BE49-F238E27FC236}">
                    <a16:creationId xmlns:a16="http://schemas.microsoft.com/office/drawing/2014/main" id="{8ED7704A-38BC-0E4A-0EE4-14CC610AD2E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0517853"/>
                  </p:ext>
                </p:extLst>
              </p:nvPr>
            </p:nvGraphicFramePr>
            <p:xfrm>
              <a:off x="8440634" y="1116992"/>
              <a:ext cx="3293115" cy="1852377"/>
            </p:xfrm>
            <a:graphic>
              <a:graphicData uri="http://schemas.microsoft.com/office/powerpoint/2016/slidezoom">
                <pslz:sldZm>
                  <pslz:sldZmObj sldId="277" cId="766776168">
                    <pslz:zmPr id="{BB65D569-3F8A-4FA4-9E76-30DCA1C29387}" transitionDur="125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93115" cy="1852377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3" name="Slide Zoom 22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8ED7704A-38BC-0E4A-0EE4-14CC610AD2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440634" y="1116992"/>
                <a:ext cx="3293115" cy="1852377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046670DE-ED4B-5803-759D-3248F813D675}"/>
              </a:ext>
            </a:extLst>
          </p:cNvPr>
          <p:cNvSpPr txBox="1"/>
          <p:nvPr/>
        </p:nvSpPr>
        <p:spPr>
          <a:xfrm>
            <a:off x="8991701" y="-1366918"/>
            <a:ext cx="23415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>
                <a:solidFill>
                  <a:schemeClr val="bg1"/>
                </a:solidFill>
                <a:highlight>
                  <a:srgbClr val="0000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Sample Of Inserts</a:t>
            </a:r>
            <a:endParaRPr lang="en-US" sz="2700" b="0" i="0" dirty="0">
              <a:solidFill>
                <a:schemeClr val="bg1"/>
              </a:solidFill>
              <a:effectLst/>
              <a:highlight>
                <a:srgbClr val="000000"/>
              </a:highligh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0813A6C5-C2F4-2D01-0E79-BE6645A4D2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5651905"/>
                  </p:ext>
                </p:extLst>
              </p:nvPr>
            </p:nvGraphicFramePr>
            <p:xfrm>
              <a:off x="8531970" y="4203337"/>
              <a:ext cx="3331867" cy="1874175"/>
            </p:xfrm>
            <a:graphic>
              <a:graphicData uri="http://schemas.microsoft.com/office/powerpoint/2016/sectionzoom">
                <psez:sectionZm>
                  <psez:sectionZmObj sectionId="{35E9B4CD-F20D-4FA4-A57B-3AEF706217E3}">
                    <psez:zmPr id="{BD6D0F7E-5020-47A6-B77A-5611A147B4F9}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31867" cy="1874175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softEdge rad="112500"/>
                        </a:effectLst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0813A6C5-C2F4-2D01-0E79-BE6645A4D2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531970" y="4203337"/>
                <a:ext cx="3331867" cy="1874175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27477F9-CDB2-0292-37D5-0D85ACA34414}"/>
              </a:ext>
            </a:extLst>
          </p:cNvPr>
          <p:cNvSpPr txBox="1"/>
          <p:nvPr/>
        </p:nvSpPr>
        <p:spPr>
          <a:xfrm>
            <a:off x="8906929" y="3554009"/>
            <a:ext cx="25026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 dirty="0" err="1">
                <a:solidFill>
                  <a:schemeClr val="bg1"/>
                </a:solidFill>
                <a:highlight>
                  <a:srgbClr val="000000"/>
                </a:highligh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SQL_Queries</a:t>
            </a:r>
            <a:endParaRPr lang="en-US" sz="2700" b="0" i="0" dirty="0">
              <a:solidFill>
                <a:schemeClr val="bg1"/>
              </a:solidFill>
              <a:effectLst/>
              <a:highlight>
                <a:srgbClr val="000000"/>
              </a:highligh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862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0.25976 -3.33333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8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1.48148E-6 L -1.875E-6 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-3.54167E-6 0.2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2" grpId="0"/>
      <p:bldP spid="28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80C6F8B-35FC-8645-FD5F-56D7B4FB91E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0" y="0"/>
            <a:ext cx="12301918" cy="6858000"/>
            <a:chOff x="0" y="0"/>
            <a:chExt cx="12301918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D883A2-C3A0-33AE-625C-B338FC751AA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4805743" cy="68580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8382D5-C531-B851-B99A-142EAD3B4A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05743" y="0"/>
              <a:ext cx="7496175" cy="6858000"/>
            </a:xfrm>
            <a:prstGeom prst="rect">
              <a:avLst/>
            </a:prstGeom>
            <a:solidFill>
              <a:srgbClr val="010004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algn="ju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400" b="1" kern="100" dirty="0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                 </a:t>
              </a:r>
              <a:r>
                <a:rPr lang="en-US" sz="2200" b="1" kern="100" dirty="0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STAFF</a:t>
              </a:r>
            </a:p>
            <a:p>
              <a:pPr marL="0" marR="0" algn="ju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200" b="1" kern="100" dirty="0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 (</a:t>
              </a:r>
              <a:r>
                <a:rPr lang="en-US" sz="2200" b="1" kern="100" dirty="0" err="1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astronaut,scientist,inspector</a:t>
              </a:r>
              <a:r>
                <a:rPr lang="en-US" sz="2200" b="1" kern="100" dirty="0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………</a:t>
              </a:r>
              <a:r>
                <a:rPr lang="en-US" sz="2200" b="1" kern="100" dirty="0" err="1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etc</a:t>
              </a:r>
              <a:r>
                <a:rPr lang="en-US" sz="2200" b="1" kern="100" dirty="0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)</a:t>
              </a:r>
              <a:endPara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marR="0" indent="-342900" algn="ju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Font typeface="Courier New" panose="02070309020205020404" pitchFamily="49" charset="0"/>
                <a:buChar char="o"/>
              </a:pPr>
              <a:r>
                <a:rPr lang="en-US" sz="2200" kern="100" dirty="0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citizen identification number.</a:t>
              </a:r>
            </a:p>
            <a:p>
              <a:pPr marL="342900" marR="0" indent="-342900" algn="ju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Font typeface="Courier New" panose="02070309020205020404" pitchFamily="49" charset="0"/>
                <a:buChar char="o"/>
              </a:pPr>
              <a:r>
                <a:rPr lang="en-US" sz="2200" kern="100" dirty="0" err="1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fname</a:t>
              </a:r>
              <a:r>
                <a:rPr lang="en-US" sz="2200" kern="100" dirty="0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, </a:t>
              </a:r>
              <a:r>
                <a:rPr lang="en-US" sz="2200" kern="100" dirty="0" err="1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mname</a:t>
              </a:r>
              <a:r>
                <a:rPr lang="en-US" sz="2200" kern="100" dirty="0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 ,</a:t>
              </a:r>
              <a:r>
                <a:rPr lang="en-US" sz="2200" kern="100" dirty="0" err="1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lname</a:t>
              </a:r>
              <a:r>
                <a:rPr lang="en-US" sz="2200" kern="100" dirty="0"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.</a:t>
              </a:r>
              <a:endParaRPr lang="en-US" sz="2200" kern="100" dirty="0">
                <a:effectLst/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marR="0" indent="-342900" algn="ju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Font typeface="Courier New" panose="02070309020205020404" pitchFamily="49" charset="0"/>
                <a:buChar char="o"/>
              </a:pPr>
              <a:r>
                <a:rPr lang="en-US" sz="2200" kern="100" dirty="0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{home address}: building no., street name, postal code, city, state, country.</a:t>
              </a:r>
            </a:p>
            <a:p>
              <a:pPr marL="342900" marR="0" indent="-342900" algn="ju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Font typeface="Courier New" panose="02070309020205020404" pitchFamily="49" charset="0"/>
                <a:buChar char="o"/>
              </a:pPr>
              <a:r>
                <a:rPr lang="en-US" sz="2200" kern="100" dirty="0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phone number {up to 3 numbers},</a:t>
              </a:r>
            </a:p>
            <a:p>
              <a:pPr marL="342900" marR="0" indent="-342900" algn="ju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Font typeface="Courier New" panose="02070309020205020404" pitchFamily="49" charset="0"/>
                <a:buChar char="o"/>
              </a:pPr>
              <a:r>
                <a:rPr lang="en-US" sz="2200" kern="100" dirty="0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Salary</a:t>
              </a:r>
              <a:r>
                <a:rPr lang="en-US" sz="2200" kern="100" dirty="0"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.</a:t>
              </a:r>
              <a:r>
                <a:rPr lang="en-US" sz="2200" kern="100" dirty="0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</a:p>
            <a:p>
              <a:pPr marL="342900" marR="0" indent="-342900" algn="just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Font typeface="Courier New" panose="02070309020205020404" pitchFamily="49" charset="0"/>
                <a:buChar char="o"/>
              </a:pPr>
              <a:r>
                <a:rPr lang="en-US" sz="2200" kern="100" dirty="0"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B</a:t>
              </a:r>
              <a:r>
                <a:rPr lang="en-US" sz="2200" kern="100" dirty="0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irth date(age).</a:t>
              </a:r>
            </a:p>
            <a:p>
              <a:pPr marL="0" marR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200" b="1" kern="100" dirty="0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:astronaut:             :scientist:</a:t>
              </a:r>
              <a:endPara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marR="0" indent="-34290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200" kern="100" dirty="0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Education.           </a:t>
              </a:r>
              <a:r>
                <a:rPr lang="en-US" sz="2200" b="1" kern="100" dirty="0"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*</a:t>
              </a:r>
              <a:r>
                <a:rPr lang="en-US" sz="2200" kern="100" dirty="0"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200" kern="100" dirty="0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specialty.</a:t>
              </a:r>
            </a:p>
            <a:p>
              <a:pPr marL="342900" marR="0" indent="-34290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200" kern="100" dirty="0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Experience. </a:t>
              </a:r>
            </a:p>
            <a:p>
              <a:pPr marL="342900" marR="0" indent="-34290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sz="2200" kern="100" dirty="0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physical fitness (up to 10).</a:t>
              </a:r>
              <a:endPara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0" marR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2200" kern="100" dirty="0">
                  <a:effectLst/>
                  <a:latin typeface="Cascadia Code Light" panose="020B0609020000020004" pitchFamily="49" charset="0"/>
                  <a:ea typeface="Calibri" panose="020F0502020204030204" pitchFamily="34" charset="0"/>
                  <a:cs typeface="Arial" panose="020B0604020202020204" pitchFamily="34" charset="0"/>
                </a:rPr>
                <a:t>*-experience is the total years of working of the astronaut even outside of the current job.</a:t>
              </a:r>
              <a:endParaRPr lang="en-US" sz="2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7563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D883A2-C3A0-33AE-625C-B338FC751A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3" r="10843"/>
          <a:stretch/>
        </p:blipFill>
        <p:spPr>
          <a:xfrm>
            <a:off x="-408623" y="-19051"/>
            <a:ext cx="6217920" cy="689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F8BE7-4CC2-7BA8-D53A-29002BCF4A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" r="23478"/>
          <a:stretch/>
        </p:blipFill>
        <p:spPr>
          <a:xfrm>
            <a:off x="7345680" y="0"/>
            <a:ext cx="4846320" cy="689610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145E081-CE7F-59E1-D25E-D00F927221E3}"/>
              </a:ext>
            </a:extLst>
          </p:cNvPr>
          <p:cNvSpPr>
            <a:spLocks/>
          </p:cNvSpPr>
          <p:nvPr/>
        </p:nvSpPr>
        <p:spPr>
          <a:xfrm>
            <a:off x="1781175" y="-97971"/>
            <a:ext cx="9144000" cy="7097485"/>
          </a:xfrm>
          <a:custGeom>
            <a:avLst/>
            <a:gdLst>
              <a:gd name="connsiteX0" fmla="*/ 3675335 w 9144000"/>
              <a:gd name="connsiteY0" fmla="*/ 0 h 6915153"/>
              <a:gd name="connsiteX1" fmla="*/ 5741993 w 9144000"/>
              <a:gd name="connsiteY1" fmla="*/ 0 h 6915153"/>
              <a:gd name="connsiteX2" fmla="*/ 9144000 w 9144000"/>
              <a:gd name="connsiteY2" fmla="*/ 6915153 h 6915153"/>
              <a:gd name="connsiteX3" fmla="*/ 0 w 9144000"/>
              <a:gd name="connsiteY3" fmla="*/ 6915153 h 6915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6915153">
                <a:moveTo>
                  <a:pt x="3675335" y="0"/>
                </a:moveTo>
                <a:lnTo>
                  <a:pt x="5741993" y="0"/>
                </a:lnTo>
                <a:lnTo>
                  <a:pt x="9144000" y="6915153"/>
                </a:lnTo>
                <a:lnTo>
                  <a:pt x="0" y="6915153"/>
                </a:lnTo>
                <a:close/>
              </a:path>
            </a:pathLst>
          </a:custGeom>
          <a:blipFill>
            <a:blip r:embed="rId4"/>
            <a:stretch>
              <a:fillRect t="-13942" b="-13942"/>
            </a:stretch>
          </a:blipFill>
          <a:ln w="123825" cmpd="dbl">
            <a:solidFill>
              <a:schemeClr val="tx1"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65F2E8-C413-70B8-0D6D-B59BFF818D41}"/>
              </a:ext>
            </a:extLst>
          </p:cNvPr>
          <p:cNvSpPr>
            <a:spLocks/>
          </p:cNvSpPr>
          <p:nvPr/>
        </p:nvSpPr>
        <p:spPr>
          <a:xfrm>
            <a:off x="1889741" y="710297"/>
            <a:ext cx="4404603" cy="3748088"/>
          </a:xfrm>
          <a:custGeom>
            <a:avLst/>
            <a:gdLst>
              <a:gd name="connsiteX0" fmla="*/ 0 w 4833360"/>
              <a:gd name="connsiteY0" fmla="*/ 624694 h 3748088"/>
              <a:gd name="connsiteX1" fmla="*/ 624694 w 4833360"/>
              <a:gd name="connsiteY1" fmla="*/ 0 h 3748088"/>
              <a:gd name="connsiteX2" fmla="*/ 4208666 w 4833360"/>
              <a:gd name="connsiteY2" fmla="*/ 0 h 3748088"/>
              <a:gd name="connsiteX3" fmla="*/ 4833360 w 4833360"/>
              <a:gd name="connsiteY3" fmla="*/ 624694 h 3748088"/>
              <a:gd name="connsiteX4" fmla="*/ 4833360 w 4833360"/>
              <a:gd name="connsiteY4" fmla="*/ 3123394 h 3748088"/>
              <a:gd name="connsiteX5" fmla="*/ 4208666 w 4833360"/>
              <a:gd name="connsiteY5" fmla="*/ 3748088 h 3748088"/>
              <a:gd name="connsiteX6" fmla="*/ 624694 w 4833360"/>
              <a:gd name="connsiteY6" fmla="*/ 3748088 h 3748088"/>
              <a:gd name="connsiteX7" fmla="*/ 0 w 4833360"/>
              <a:gd name="connsiteY7" fmla="*/ 3123394 h 3748088"/>
              <a:gd name="connsiteX8" fmla="*/ 0 w 4833360"/>
              <a:gd name="connsiteY8" fmla="*/ 624694 h 3748088"/>
              <a:gd name="connsiteX0" fmla="*/ 0 w 4833360"/>
              <a:gd name="connsiteY0" fmla="*/ 624694 h 3748088"/>
              <a:gd name="connsiteX1" fmla="*/ 624694 w 4833360"/>
              <a:gd name="connsiteY1" fmla="*/ 0 h 3748088"/>
              <a:gd name="connsiteX2" fmla="*/ 4208666 w 4833360"/>
              <a:gd name="connsiteY2" fmla="*/ 0 h 3748088"/>
              <a:gd name="connsiteX3" fmla="*/ 4833360 w 4833360"/>
              <a:gd name="connsiteY3" fmla="*/ 624694 h 3748088"/>
              <a:gd name="connsiteX4" fmla="*/ 4042785 w 4833360"/>
              <a:gd name="connsiteY4" fmla="*/ 1970869 h 3748088"/>
              <a:gd name="connsiteX5" fmla="*/ 4208666 w 4833360"/>
              <a:gd name="connsiteY5" fmla="*/ 3748088 h 3748088"/>
              <a:gd name="connsiteX6" fmla="*/ 624694 w 4833360"/>
              <a:gd name="connsiteY6" fmla="*/ 3748088 h 3748088"/>
              <a:gd name="connsiteX7" fmla="*/ 0 w 4833360"/>
              <a:gd name="connsiteY7" fmla="*/ 3123394 h 3748088"/>
              <a:gd name="connsiteX8" fmla="*/ 0 w 4833360"/>
              <a:gd name="connsiteY8" fmla="*/ 624694 h 3748088"/>
              <a:gd name="connsiteX0" fmla="*/ 0 w 4404603"/>
              <a:gd name="connsiteY0" fmla="*/ 624694 h 3748088"/>
              <a:gd name="connsiteX1" fmla="*/ 624694 w 4404603"/>
              <a:gd name="connsiteY1" fmla="*/ 0 h 3748088"/>
              <a:gd name="connsiteX2" fmla="*/ 4208666 w 4404603"/>
              <a:gd name="connsiteY2" fmla="*/ 0 h 3748088"/>
              <a:gd name="connsiteX3" fmla="*/ 4338060 w 4404603"/>
              <a:gd name="connsiteY3" fmla="*/ 567544 h 3748088"/>
              <a:gd name="connsiteX4" fmla="*/ 4042785 w 4404603"/>
              <a:gd name="connsiteY4" fmla="*/ 1970869 h 3748088"/>
              <a:gd name="connsiteX5" fmla="*/ 4208666 w 4404603"/>
              <a:gd name="connsiteY5" fmla="*/ 3748088 h 3748088"/>
              <a:gd name="connsiteX6" fmla="*/ 624694 w 4404603"/>
              <a:gd name="connsiteY6" fmla="*/ 3748088 h 3748088"/>
              <a:gd name="connsiteX7" fmla="*/ 0 w 4404603"/>
              <a:gd name="connsiteY7" fmla="*/ 3123394 h 3748088"/>
              <a:gd name="connsiteX8" fmla="*/ 0 w 4404603"/>
              <a:gd name="connsiteY8" fmla="*/ 624694 h 3748088"/>
              <a:gd name="connsiteX0" fmla="*/ 0 w 4404603"/>
              <a:gd name="connsiteY0" fmla="*/ 624694 h 3748088"/>
              <a:gd name="connsiteX1" fmla="*/ 624694 w 4404603"/>
              <a:gd name="connsiteY1" fmla="*/ 0 h 3748088"/>
              <a:gd name="connsiteX2" fmla="*/ 4208666 w 4404603"/>
              <a:gd name="connsiteY2" fmla="*/ 0 h 3748088"/>
              <a:gd name="connsiteX3" fmla="*/ 4338060 w 4404603"/>
              <a:gd name="connsiteY3" fmla="*/ 567544 h 3748088"/>
              <a:gd name="connsiteX4" fmla="*/ 4042785 w 4404603"/>
              <a:gd name="connsiteY4" fmla="*/ 1970869 h 3748088"/>
              <a:gd name="connsiteX5" fmla="*/ 1541666 w 4404603"/>
              <a:gd name="connsiteY5" fmla="*/ 3414713 h 3748088"/>
              <a:gd name="connsiteX6" fmla="*/ 624694 w 4404603"/>
              <a:gd name="connsiteY6" fmla="*/ 3748088 h 3748088"/>
              <a:gd name="connsiteX7" fmla="*/ 0 w 4404603"/>
              <a:gd name="connsiteY7" fmla="*/ 3123394 h 3748088"/>
              <a:gd name="connsiteX8" fmla="*/ 0 w 4404603"/>
              <a:gd name="connsiteY8" fmla="*/ 624694 h 3748088"/>
              <a:gd name="connsiteX0" fmla="*/ 0 w 4404603"/>
              <a:gd name="connsiteY0" fmla="*/ 624694 h 3748088"/>
              <a:gd name="connsiteX1" fmla="*/ 624694 w 4404603"/>
              <a:gd name="connsiteY1" fmla="*/ 0 h 3748088"/>
              <a:gd name="connsiteX2" fmla="*/ 4208666 w 4404603"/>
              <a:gd name="connsiteY2" fmla="*/ 0 h 3748088"/>
              <a:gd name="connsiteX3" fmla="*/ 4338060 w 4404603"/>
              <a:gd name="connsiteY3" fmla="*/ 567544 h 3748088"/>
              <a:gd name="connsiteX4" fmla="*/ 3433185 w 4404603"/>
              <a:gd name="connsiteY4" fmla="*/ 1923244 h 3748088"/>
              <a:gd name="connsiteX5" fmla="*/ 1541666 w 4404603"/>
              <a:gd name="connsiteY5" fmla="*/ 3414713 h 3748088"/>
              <a:gd name="connsiteX6" fmla="*/ 624694 w 4404603"/>
              <a:gd name="connsiteY6" fmla="*/ 3748088 h 3748088"/>
              <a:gd name="connsiteX7" fmla="*/ 0 w 4404603"/>
              <a:gd name="connsiteY7" fmla="*/ 3123394 h 3748088"/>
              <a:gd name="connsiteX8" fmla="*/ 0 w 4404603"/>
              <a:gd name="connsiteY8" fmla="*/ 624694 h 3748088"/>
              <a:gd name="connsiteX0" fmla="*/ 0 w 4404603"/>
              <a:gd name="connsiteY0" fmla="*/ 624694 h 3748088"/>
              <a:gd name="connsiteX1" fmla="*/ 1405744 w 4404603"/>
              <a:gd name="connsiteY1" fmla="*/ 123825 h 3748088"/>
              <a:gd name="connsiteX2" fmla="*/ 4208666 w 4404603"/>
              <a:gd name="connsiteY2" fmla="*/ 0 h 3748088"/>
              <a:gd name="connsiteX3" fmla="*/ 4338060 w 4404603"/>
              <a:gd name="connsiteY3" fmla="*/ 567544 h 3748088"/>
              <a:gd name="connsiteX4" fmla="*/ 3433185 w 4404603"/>
              <a:gd name="connsiteY4" fmla="*/ 1923244 h 3748088"/>
              <a:gd name="connsiteX5" fmla="*/ 1541666 w 4404603"/>
              <a:gd name="connsiteY5" fmla="*/ 3414713 h 3748088"/>
              <a:gd name="connsiteX6" fmla="*/ 624694 w 4404603"/>
              <a:gd name="connsiteY6" fmla="*/ 3748088 h 3748088"/>
              <a:gd name="connsiteX7" fmla="*/ 0 w 4404603"/>
              <a:gd name="connsiteY7" fmla="*/ 3123394 h 3748088"/>
              <a:gd name="connsiteX8" fmla="*/ 0 w 4404603"/>
              <a:gd name="connsiteY8" fmla="*/ 624694 h 3748088"/>
              <a:gd name="connsiteX0" fmla="*/ 47625 w 4404603"/>
              <a:gd name="connsiteY0" fmla="*/ 624694 h 3748088"/>
              <a:gd name="connsiteX1" fmla="*/ 1405744 w 4404603"/>
              <a:gd name="connsiteY1" fmla="*/ 123825 h 3748088"/>
              <a:gd name="connsiteX2" fmla="*/ 4208666 w 4404603"/>
              <a:gd name="connsiteY2" fmla="*/ 0 h 3748088"/>
              <a:gd name="connsiteX3" fmla="*/ 4338060 w 4404603"/>
              <a:gd name="connsiteY3" fmla="*/ 567544 h 3748088"/>
              <a:gd name="connsiteX4" fmla="*/ 3433185 w 4404603"/>
              <a:gd name="connsiteY4" fmla="*/ 1923244 h 3748088"/>
              <a:gd name="connsiteX5" fmla="*/ 1541666 w 4404603"/>
              <a:gd name="connsiteY5" fmla="*/ 3414713 h 3748088"/>
              <a:gd name="connsiteX6" fmla="*/ 624694 w 4404603"/>
              <a:gd name="connsiteY6" fmla="*/ 3748088 h 3748088"/>
              <a:gd name="connsiteX7" fmla="*/ 0 w 4404603"/>
              <a:gd name="connsiteY7" fmla="*/ 3123394 h 3748088"/>
              <a:gd name="connsiteX8" fmla="*/ 47625 w 4404603"/>
              <a:gd name="connsiteY8" fmla="*/ 624694 h 3748088"/>
              <a:gd name="connsiteX0" fmla="*/ 47625 w 4404603"/>
              <a:gd name="connsiteY0" fmla="*/ 624694 h 3748088"/>
              <a:gd name="connsiteX1" fmla="*/ 377044 w 4404603"/>
              <a:gd name="connsiteY1" fmla="*/ 9525 h 3748088"/>
              <a:gd name="connsiteX2" fmla="*/ 4208666 w 4404603"/>
              <a:gd name="connsiteY2" fmla="*/ 0 h 3748088"/>
              <a:gd name="connsiteX3" fmla="*/ 4338060 w 4404603"/>
              <a:gd name="connsiteY3" fmla="*/ 567544 h 3748088"/>
              <a:gd name="connsiteX4" fmla="*/ 3433185 w 4404603"/>
              <a:gd name="connsiteY4" fmla="*/ 1923244 h 3748088"/>
              <a:gd name="connsiteX5" fmla="*/ 1541666 w 4404603"/>
              <a:gd name="connsiteY5" fmla="*/ 3414713 h 3748088"/>
              <a:gd name="connsiteX6" fmla="*/ 624694 w 4404603"/>
              <a:gd name="connsiteY6" fmla="*/ 3748088 h 3748088"/>
              <a:gd name="connsiteX7" fmla="*/ 0 w 4404603"/>
              <a:gd name="connsiteY7" fmla="*/ 3123394 h 3748088"/>
              <a:gd name="connsiteX8" fmla="*/ 47625 w 4404603"/>
              <a:gd name="connsiteY8" fmla="*/ 624694 h 3748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04603" h="3748088">
                <a:moveTo>
                  <a:pt x="47625" y="624694"/>
                </a:moveTo>
                <a:cubicBezTo>
                  <a:pt x="47625" y="279685"/>
                  <a:pt x="32035" y="9525"/>
                  <a:pt x="377044" y="9525"/>
                </a:cubicBezTo>
                <a:lnTo>
                  <a:pt x="4208666" y="0"/>
                </a:lnTo>
                <a:cubicBezTo>
                  <a:pt x="4553675" y="0"/>
                  <a:pt x="4338060" y="222535"/>
                  <a:pt x="4338060" y="567544"/>
                </a:cubicBezTo>
                <a:cubicBezTo>
                  <a:pt x="4338060" y="1400444"/>
                  <a:pt x="3433185" y="1090344"/>
                  <a:pt x="3433185" y="1923244"/>
                </a:cubicBezTo>
                <a:cubicBezTo>
                  <a:pt x="3433185" y="2268253"/>
                  <a:pt x="1886675" y="3414713"/>
                  <a:pt x="1541666" y="3414713"/>
                </a:cubicBezTo>
                <a:lnTo>
                  <a:pt x="624694" y="3748088"/>
                </a:lnTo>
                <a:cubicBezTo>
                  <a:pt x="279685" y="3748088"/>
                  <a:pt x="0" y="3468403"/>
                  <a:pt x="0" y="3123394"/>
                </a:cubicBezTo>
                <a:lnTo>
                  <a:pt x="47625" y="624694"/>
                </a:lnTo>
                <a:close/>
              </a:path>
            </a:pathLst>
          </a:custGeom>
          <a:solidFill>
            <a:srgbClr val="010004">
              <a:alpha val="70000"/>
            </a:srgb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SPACECRAFT</a:t>
            </a:r>
            <a:endParaRPr lang="en-US" sz="12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n-US" sz="2000" kern="100" dirty="0" err="1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spacecraftID,name</a:t>
            </a:r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,</a:t>
            </a:r>
          </a:p>
          <a:p>
            <a:pPr algn="ctr">
              <a:lnSpc>
                <a:spcPct val="107000"/>
              </a:lnSpc>
            </a:pPr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type{</a:t>
            </a:r>
            <a:r>
              <a:rPr lang="en-US" sz="2000" kern="100" dirty="0" err="1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rover,probe,crew,auto</a:t>
            </a:r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},</a:t>
            </a:r>
          </a:p>
          <a:p>
            <a:pPr algn="ctr">
              <a:lnSpc>
                <a:spcPct val="107000"/>
              </a:lnSpc>
            </a:pPr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launchpad,</a:t>
            </a:r>
          </a:p>
          <a:p>
            <a:pPr algn="ctr">
              <a:lnSpc>
                <a:spcPct val="107000"/>
              </a:lnSpc>
            </a:pPr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status{</a:t>
            </a:r>
            <a:r>
              <a:rPr lang="en-US" sz="2000" kern="100" dirty="0" err="1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active,lost,retired</a:t>
            </a:r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}, Power Source(</a:t>
            </a:r>
            <a:r>
              <a:rPr lang="en-US" sz="2000" kern="100" dirty="0" err="1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solar,nuclear</a:t>
            </a:r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),</a:t>
            </a:r>
          </a:p>
          <a:p>
            <a:pPr algn="ctr">
              <a:lnSpc>
                <a:spcPct val="107000"/>
              </a:lnSpc>
            </a:pPr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dimensions{size and weight},</a:t>
            </a:r>
          </a:p>
          <a:p>
            <a:pPr algn="ctr">
              <a:lnSpc>
                <a:spcPct val="107000"/>
              </a:lnSpc>
            </a:pPr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people capacity, </a:t>
            </a:r>
          </a:p>
          <a:p>
            <a:pPr algn="ctr">
              <a:lnSpc>
                <a:spcPct val="107000"/>
              </a:lnSpc>
            </a:pPr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load capacity.</a:t>
            </a:r>
            <a:endParaRPr lang="en-US" sz="12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US" sz="2000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8382D5-C531-B851-B99A-142EAD3B4A42}"/>
              </a:ext>
            </a:extLst>
          </p:cNvPr>
          <p:cNvSpPr>
            <a:spLocks/>
          </p:cNvSpPr>
          <p:nvPr/>
        </p:nvSpPr>
        <p:spPr>
          <a:xfrm>
            <a:off x="7561169" y="853849"/>
            <a:ext cx="2025492" cy="2319337"/>
          </a:xfrm>
          <a:custGeom>
            <a:avLst/>
            <a:gdLst>
              <a:gd name="connsiteX0" fmla="*/ 0 w 2767012"/>
              <a:gd name="connsiteY0" fmla="*/ 323857 h 1943101"/>
              <a:gd name="connsiteX1" fmla="*/ 323857 w 2767012"/>
              <a:gd name="connsiteY1" fmla="*/ 0 h 1943101"/>
              <a:gd name="connsiteX2" fmla="*/ 2443155 w 2767012"/>
              <a:gd name="connsiteY2" fmla="*/ 0 h 1943101"/>
              <a:gd name="connsiteX3" fmla="*/ 2767012 w 2767012"/>
              <a:gd name="connsiteY3" fmla="*/ 323857 h 1943101"/>
              <a:gd name="connsiteX4" fmla="*/ 2767012 w 2767012"/>
              <a:gd name="connsiteY4" fmla="*/ 1619244 h 1943101"/>
              <a:gd name="connsiteX5" fmla="*/ 2443155 w 2767012"/>
              <a:gd name="connsiteY5" fmla="*/ 1943101 h 1943101"/>
              <a:gd name="connsiteX6" fmla="*/ 323857 w 2767012"/>
              <a:gd name="connsiteY6" fmla="*/ 1943101 h 1943101"/>
              <a:gd name="connsiteX7" fmla="*/ 0 w 2767012"/>
              <a:gd name="connsiteY7" fmla="*/ 1619244 h 1943101"/>
              <a:gd name="connsiteX8" fmla="*/ 0 w 2767012"/>
              <a:gd name="connsiteY8" fmla="*/ 323857 h 1943101"/>
              <a:gd name="connsiteX0" fmla="*/ 0 w 2767012"/>
              <a:gd name="connsiteY0" fmla="*/ 323857 h 1943101"/>
              <a:gd name="connsiteX1" fmla="*/ 323857 w 2767012"/>
              <a:gd name="connsiteY1" fmla="*/ 0 h 1943101"/>
              <a:gd name="connsiteX2" fmla="*/ 2443155 w 2767012"/>
              <a:gd name="connsiteY2" fmla="*/ 0 h 1943101"/>
              <a:gd name="connsiteX3" fmla="*/ 2767012 w 2767012"/>
              <a:gd name="connsiteY3" fmla="*/ 323857 h 1943101"/>
              <a:gd name="connsiteX4" fmla="*/ 2767012 w 2767012"/>
              <a:gd name="connsiteY4" fmla="*/ 1619244 h 1943101"/>
              <a:gd name="connsiteX5" fmla="*/ 2443155 w 2767012"/>
              <a:gd name="connsiteY5" fmla="*/ 1943101 h 1943101"/>
              <a:gd name="connsiteX6" fmla="*/ 323857 w 2767012"/>
              <a:gd name="connsiteY6" fmla="*/ 1943101 h 1943101"/>
              <a:gd name="connsiteX7" fmla="*/ 752475 w 2767012"/>
              <a:gd name="connsiteY7" fmla="*/ 904869 h 1943101"/>
              <a:gd name="connsiteX8" fmla="*/ 0 w 2767012"/>
              <a:gd name="connsiteY8" fmla="*/ 323857 h 1943101"/>
              <a:gd name="connsiteX0" fmla="*/ 0 w 2767012"/>
              <a:gd name="connsiteY0" fmla="*/ 323857 h 1943101"/>
              <a:gd name="connsiteX1" fmla="*/ 323857 w 2767012"/>
              <a:gd name="connsiteY1" fmla="*/ 0 h 1943101"/>
              <a:gd name="connsiteX2" fmla="*/ 2443155 w 2767012"/>
              <a:gd name="connsiteY2" fmla="*/ 0 h 1943101"/>
              <a:gd name="connsiteX3" fmla="*/ 2767012 w 2767012"/>
              <a:gd name="connsiteY3" fmla="*/ 323857 h 1943101"/>
              <a:gd name="connsiteX4" fmla="*/ 2767012 w 2767012"/>
              <a:gd name="connsiteY4" fmla="*/ 1619244 h 1943101"/>
              <a:gd name="connsiteX5" fmla="*/ 2443155 w 2767012"/>
              <a:gd name="connsiteY5" fmla="*/ 1943101 h 1943101"/>
              <a:gd name="connsiteX6" fmla="*/ 1457332 w 2767012"/>
              <a:gd name="connsiteY6" fmla="*/ 1409701 h 1943101"/>
              <a:gd name="connsiteX7" fmla="*/ 752475 w 2767012"/>
              <a:gd name="connsiteY7" fmla="*/ 904869 h 1943101"/>
              <a:gd name="connsiteX8" fmla="*/ 0 w 2767012"/>
              <a:gd name="connsiteY8" fmla="*/ 323857 h 194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67012" h="1943101">
                <a:moveTo>
                  <a:pt x="0" y="323857"/>
                </a:moveTo>
                <a:cubicBezTo>
                  <a:pt x="0" y="144996"/>
                  <a:pt x="144996" y="0"/>
                  <a:pt x="323857" y="0"/>
                </a:cubicBezTo>
                <a:lnTo>
                  <a:pt x="2443155" y="0"/>
                </a:lnTo>
                <a:cubicBezTo>
                  <a:pt x="2622016" y="0"/>
                  <a:pt x="2767012" y="144996"/>
                  <a:pt x="2767012" y="323857"/>
                </a:cubicBezTo>
                <a:lnTo>
                  <a:pt x="2767012" y="1619244"/>
                </a:lnTo>
                <a:cubicBezTo>
                  <a:pt x="2767012" y="1798105"/>
                  <a:pt x="2622016" y="1943101"/>
                  <a:pt x="2443155" y="1943101"/>
                </a:cubicBezTo>
                <a:lnTo>
                  <a:pt x="1457332" y="1409701"/>
                </a:lnTo>
                <a:cubicBezTo>
                  <a:pt x="1278471" y="1409701"/>
                  <a:pt x="752475" y="1083730"/>
                  <a:pt x="752475" y="904869"/>
                </a:cubicBezTo>
                <a:cubicBezTo>
                  <a:pt x="752475" y="473073"/>
                  <a:pt x="0" y="755653"/>
                  <a:pt x="0" y="323857"/>
                </a:cubicBezTo>
                <a:close/>
              </a:path>
            </a:pathLst>
          </a:custGeom>
          <a:solidFill>
            <a:srgbClr val="010004">
              <a:alpha val="70000"/>
            </a:srgb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CREW</a:t>
            </a:r>
            <a:endParaRPr lang="en-US" sz="2000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7000"/>
              </a:lnSpc>
            </a:pPr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Crew ID, </a:t>
            </a:r>
          </a:p>
          <a:p>
            <a:pPr algn="ctr">
              <a:lnSpc>
                <a:spcPct val="107000"/>
              </a:lnSpc>
            </a:pPr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name, </a:t>
            </a:r>
          </a:p>
          <a:p>
            <a:pPr algn="ctr">
              <a:lnSpc>
                <a:spcPct val="107000"/>
              </a:lnSpc>
            </a:pPr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status, </a:t>
            </a:r>
          </a:p>
          <a:p>
            <a:pPr algn="ctr">
              <a:lnSpc>
                <a:spcPct val="107000"/>
              </a:lnSpc>
            </a:pPr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start date.</a:t>
            </a:r>
            <a:endParaRPr lang="en-US" sz="12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4ACB353-F6C7-E4D0-F556-CD5986F3BF2A}"/>
              </a:ext>
            </a:extLst>
          </p:cNvPr>
          <p:cNvSpPr>
            <a:spLocks/>
          </p:cNvSpPr>
          <p:nvPr/>
        </p:nvSpPr>
        <p:spPr>
          <a:xfrm>
            <a:off x="4536349" y="2976609"/>
            <a:ext cx="5737289" cy="3340850"/>
          </a:xfrm>
          <a:custGeom>
            <a:avLst/>
            <a:gdLst>
              <a:gd name="connsiteX0" fmla="*/ 0 w 5584890"/>
              <a:gd name="connsiteY0" fmla="*/ 752490 h 4514851"/>
              <a:gd name="connsiteX1" fmla="*/ 752490 w 5584890"/>
              <a:gd name="connsiteY1" fmla="*/ 0 h 4514851"/>
              <a:gd name="connsiteX2" fmla="*/ 4832400 w 5584890"/>
              <a:gd name="connsiteY2" fmla="*/ 0 h 4514851"/>
              <a:gd name="connsiteX3" fmla="*/ 5584890 w 5584890"/>
              <a:gd name="connsiteY3" fmla="*/ 752490 h 4514851"/>
              <a:gd name="connsiteX4" fmla="*/ 5584890 w 5584890"/>
              <a:gd name="connsiteY4" fmla="*/ 3762361 h 4514851"/>
              <a:gd name="connsiteX5" fmla="*/ 4832400 w 5584890"/>
              <a:gd name="connsiteY5" fmla="*/ 4514851 h 4514851"/>
              <a:gd name="connsiteX6" fmla="*/ 752490 w 5584890"/>
              <a:gd name="connsiteY6" fmla="*/ 4514851 h 4514851"/>
              <a:gd name="connsiteX7" fmla="*/ 0 w 5584890"/>
              <a:gd name="connsiteY7" fmla="*/ 3762361 h 4514851"/>
              <a:gd name="connsiteX8" fmla="*/ 0 w 5584890"/>
              <a:gd name="connsiteY8" fmla="*/ 752490 h 4514851"/>
              <a:gd name="connsiteX0" fmla="*/ 0 w 5584890"/>
              <a:gd name="connsiteY0" fmla="*/ 752490 h 4514851"/>
              <a:gd name="connsiteX1" fmla="*/ 1547147 w 5584890"/>
              <a:gd name="connsiteY1" fmla="*/ 674914 h 4514851"/>
              <a:gd name="connsiteX2" fmla="*/ 4832400 w 5584890"/>
              <a:gd name="connsiteY2" fmla="*/ 0 h 4514851"/>
              <a:gd name="connsiteX3" fmla="*/ 5584890 w 5584890"/>
              <a:gd name="connsiteY3" fmla="*/ 752490 h 4514851"/>
              <a:gd name="connsiteX4" fmla="*/ 5584890 w 5584890"/>
              <a:gd name="connsiteY4" fmla="*/ 3762361 h 4514851"/>
              <a:gd name="connsiteX5" fmla="*/ 4832400 w 5584890"/>
              <a:gd name="connsiteY5" fmla="*/ 4514851 h 4514851"/>
              <a:gd name="connsiteX6" fmla="*/ 752490 w 5584890"/>
              <a:gd name="connsiteY6" fmla="*/ 4514851 h 4514851"/>
              <a:gd name="connsiteX7" fmla="*/ 0 w 5584890"/>
              <a:gd name="connsiteY7" fmla="*/ 3762361 h 4514851"/>
              <a:gd name="connsiteX8" fmla="*/ 0 w 5584890"/>
              <a:gd name="connsiteY8" fmla="*/ 752490 h 4514851"/>
              <a:gd name="connsiteX0" fmla="*/ 429986 w 5584890"/>
              <a:gd name="connsiteY0" fmla="*/ 2026119 h 4514851"/>
              <a:gd name="connsiteX1" fmla="*/ 1547147 w 5584890"/>
              <a:gd name="connsiteY1" fmla="*/ 674914 h 4514851"/>
              <a:gd name="connsiteX2" fmla="*/ 4832400 w 5584890"/>
              <a:gd name="connsiteY2" fmla="*/ 0 h 4514851"/>
              <a:gd name="connsiteX3" fmla="*/ 5584890 w 5584890"/>
              <a:gd name="connsiteY3" fmla="*/ 752490 h 4514851"/>
              <a:gd name="connsiteX4" fmla="*/ 5584890 w 5584890"/>
              <a:gd name="connsiteY4" fmla="*/ 3762361 h 4514851"/>
              <a:gd name="connsiteX5" fmla="*/ 4832400 w 5584890"/>
              <a:gd name="connsiteY5" fmla="*/ 4514851 h 4514851"/>
              <a:gd name="connsiteX6" fmla="*/ 752490 w 5584890"/>
              <a:gd name="connsiteY6" fmla="*/ 4514851 h 4514851"/>
              <a:gd name="connsiteX7" fmla="*/ 0 w 5584890"/>
              <a:gd name="connsiteY7" fmla="*/ 3762361 h 4514851"/>
              <a:gd name="connsiteX8" fmla="*/ 429986 w 5584890"/>
              <a:gd name="connsiteY8" fmla="*/ 2026119 h 4514851"/>
              <a:gd name="connsiteX0" fmla="*/ 76201 w 5584890"/>
              <a:gd name="connsiteY0" fmla="*/ 1993462 h 4514851"/>
              <a:gd name="connsiteX1" fmla="*/ 1547147 w 5584890"/>
              <a:gd name="connsiteY1" fmla="*/ 674914 h 4514851"/>
              <a:gd name="connsiteX2" fmla="*/ 4832400 w 5584890"/>
              <a:gd name="connsiteY2" fmla="*/ 0 h 4514851"/>
              <a:gd name="connsiteX3" fmla="*/ 5584890 w 5584890"/>
              <a:gd name="connsiteY3" fmla="*/ 752490 h 4514851"/>
              <a:gd name="connsiteX4" fmla="*/ 5584890 w 5584890"/>
              <a:gd name="connsiteY4" fmla="*/ 3762361 h 4514851"/>
              <a:gd name="connsiteX5" fmla="*/ 4832400 w 5584890"/>
              <a:gd name="connsiteY5" fmla="*/ 4514851 h 4514851"/>
              <a:gd name="connsiteX6" fmla="*/ 752490 w 5584890"/>
              <a:gd name="connsiteY6" fmla="*/ 4514851 h 4514851"/>
              <a:gd name="connsiteX7" fmla="*/ 0 w 5584890"/>
              <a:gd name="connsiteY7" fmla="*/ 3762361 h 4514851"/>
              <a:gd name="connsiteX8" fmla="*/ 76201 w 5584890"/>
              <a:gd name="connsiteY8" fmla="*/ 1993462 h 4514851"/>
              <a:gd name="connsiteX0" fmla="*/ 76201 w 5584890"/>
              <a:gd name="connsiteY0" fmla="*/ 1993462 h 4514851"/>
              <a:gd name="connsiteX1" fmla="*/ 716010 w 5584890"/>
              <a:gd name="connsiteY1" fmla="*/ 1278050 h 4514851"/>
              <a:gd name="connsiteX2" fmla="*/ 1547147 w 5584890"/>
              <a:gd name="connsiteY2" fmla="*/ 674914 h 4514851"/>
              <a:gd name="connsiteX3" fmla="*/ 4832400 w 5584890"/>
              <a:gd name="connsiteY3" fmla="*/ 0 h 4514851"/>
              <a:gd name="connsiteX4" fmla="*/ 5584890 w 5584890"/>
              <a:gd name="connsiteY4" fmla="*/ 752490 h 4514851"/>
              <a:gd name="connsiteX5" fmla="*/ 5584890 w 5584890"/>
              <a:gd name="connsiteY5" fmla="*/ 3762361 h 4514851"/>
              <a:gd name="connsiteX6" fmla="*/ 4832400 w 5584890"/>
              <a:gd name="connsiteY6" fmla="*/ 4514851 h 4514851"/>
              <a:gd name="connsiteX7" fmla="*/ 752490 w 5584890"/>
              <a:gd name="connsiteY7" fmla="*/ 4514851 h 4514851"/>
              <a:gd name="connsiteX8" fmla="*/ 0 w 5584890"/>
              <a:gd name="connsiteY8" fmla="*/ 3762361 h 4514851"/>
              <a:gd name="connsiteX9" fmla="*/ 76201 w 5584890"/>
              <a:gd name="connsiteY9" fmla="*/ 1993462 h 4514851"/>
              <a:gd name="connsiteX0" fmla="*/ 76201 w 5584890"/>
              <a:gd name="connsiteY0" fmla="*/ 1993462 h 4514851"/>
              <a:gd name="connsiteX1" fmla="*/ 716010 w 5584890"/>
              <a:gd name="connsiteY1" fmla="*/ 1278050 h 4514851"/>
              <a:gd name="connsiteX2" fmla="*/ 1323990 w 5584890"/>
              <a:gd name="connsiteY2" fmla="*/ 702128 h 4514851"/>
              <a:gd name="connsiteX3" fmla="*/ 4832400 w 5584890"/>
              <a:gd name="connsiteY3" fmla="*/ 0 h 4514851"/>
              <a:gd name="connsiteX4" fmla="*/ 5584890 w 5584890"/>
              <a:gd name="connsiteY4" fmla="*/ 752490 h 4514851"/>
              <a:gd name="connsiteX5" fmla="*/ 5584890 w 5584890"/>
              <a:gd name="connsiteY5" fmla="*/ 3762361 h 4514851"/>
              <a:gd name="connsiteX6" fmla="*/ 4832400 w 5584890"/>
              <a:gd name="connsiteY6" fmla="*/ 4514851 h 4514851"/>
              <a:gd name="connsiteX7" fmla="*/ 752490 w 5584890"/>
              <a:gd name="connsiteY7" fmla="*/ 4514851 h 4514851"/>
              <a:gd name="connsiteX8" fmla="*/ 0 w 5584890"/>
              <a:gd name="connsiteY8" fmla="*/ 3762361 h 4514851"/>
              <a:gd name="connsiteX9" fmla="*/ 76201 w 5584890"/>
              <a:gd name="connsiteY9" fmla="*/ 1993462 h 4514851"/>
              <a:gd name="connsiteX0" fmla="*/ 76201 w 5584890"/>
              <a:gd name="connsiteY0" fmla="*/ 1594508 h 4115897"/>
              <a:gd name="connsiteX1" fmla="*/ 716010 w 5584890"/>
              <a:gd name="connsiteY1" fmla="*/ 879096 h 4115897"/>
              <a:gd name="connsiteX2" fmla="*/ 1323990 w 5584890"/>
              <a:gd name="connsiteY2" fmla="*/ 303174 h 4115897"/>
              <a:gd name="connsiteX3" fmla="*/ 3096129 w 5584890"/>
              <a:gd name="connsiteY3" fmla="*/ 3817 h 4115897"/>
              <a:gd name="connsiteX4" fmla="*/ 5584890 w 5584890"/>
              <a:gd name="connsiteY4" fmla="*/ 353536 h 4115897"/>
              <a:gd name="connsiteX5" fmla="*/ 5584890 w 5584890"/>
              <a:gd name="connsiteY5" fmla="*/ 3363407 h 4115897"/>
              <a:gd name="connsiteX6" fmla="*/ 4832400 w 5584890"/>
              <a:gd name="connsiteY6" fmla="*/ 4115897 h 4115897"/>
              <a:gd name="connsiteX7" fmla="*/ 752490 w 5584890"/>
              <a:gd name="connsiteY7" fmla="*/ 4115897 h 4115897"/>
              <a:gd name="connsiteX8" fmla="*/ 0 w 5584890"/>
              <a:gd name="connsiteY8" fmla="*/ 3363407 h 4115897"/>
              <a:gd name="connsiteX9" fmla="*/ 76201 w 5584890"/>
              <a:gd name="connsiteY9" fmla="*/ 1594508 h 4115897"/>
              <a:gd name="connsiteX0" fmla="*/ 76201 w 5584890"/>
              <a:gd name="connsiteY0" fmla="*/ 1591322 h 4112711"/>
              <a:gd name="connsiteX1" fmla="*/ 716010 w 5584890"/>
              <a:gd name="connsiteY1" fmla="*/ 875910 h 4112711"/>
              <a:gd name="connsiteX2" fmla="*/ 1323990 w 5584890"/>
              <a:gd name="connsiteY2" fmla="*/ 299988 h 4112711"/>
              <a:gd name="connsiteX3" fmla="*/ 3096129 w 5584890"/>
              <a:gd name="connsiteY3" fmla="*/ 631 h 4112711"/>
              <a:gd name="connsiteX4" fmla="*/ 4665047 w 5584890"/>
              <a:gd name="connsiteY4" fmla="*/ 383007 h 4112711"/>
              <a:gd name="connsiteX5" fmla="*/ 5584890 w 5584890"/>
              <a:gd name="connsiteY5" fmla="*/ 3360221 h 4112711"/>
              <a:gd name="connsiteX6" fmla="*/ 4832400 w 5584890"/>
              <a:gd name="connsiteY6" fmla="*/ 4112711 h 4112711"/>
              <a:gd name="connsiteX7" fmla="*/ 752490 w 5584890"/>
              <a:gd name="connsiteY7" fmla="*/ 4112711 h 4112711"/>
              <a:gd name="connsiteX8" fmla="*/ 0 w 5584890"/>
              <a:gd name="connsiteY8" fmla="*/ 3360221 h 4112711"/>
              <a:gd name="connsiteX9" fmla="*/ 76201 w 5584890"/>
              <a:gd name="connsiteY9" fmla="*/ 1591322 h 4112711"/>
              <a:gd name="connsiteX0" fmla="*/ 76201 w 5584890"/>
              <a:gd name="connsiteY0" fmla="*/ 1468264 h 3989653"/>
              <a:gd name="connsiteX1" fmla="*/ 716010 w 5584890"/>
              <a:gd name="connsiteY1" fmla="*/ 752852 h 3989653"/>
              <a:gd name="connsiteX2" fmla="*/ 1323990 w 5584890"/>
              <a:gd name="connsiteY2" fmla="*/ 176930 h 3989653"/>
              <a:gd name="connsiteX3" fmla="*/ 2943729 w 5584890"/>
              <a:gd name="connsiteY3" fmla="*/ 51744 h 3989653"/>
              <a:gd name="connsiteX4" fmla="*/ 4665047 w 5584890"/>
              <a:gd name="connsiteY4" fmla="*/ 259949 h 3989653"/>
              <a:gd name="connsiteX5" fmla="*/ 5584890 w 5584890"/>
              <a:gd name="connsiteY5" fmla="*/ 3237163 h 3989653"/>
              <a:gd name="connsiteX6" fmla="*/ 4832400 w 5584890"/>
              <a:gd name="connsiteY6" fmla="*/ 3989653 h 3989653"/>
              <a:gd name="connsiteX7" fmla="*/ 752490 w 5584890"/>
              <a:gd name="connsiteY7" fmla="*/ 3989653 h 3989653"/>
              <a:gd name="connsiteX8" fmla="*/ 0 w 5584890"/>
              <a:gd name="connsiteY8" fmla="*/ 3237163 h 3989653"/>
              <a:gd name="connsiteX9" fmla="*/ 76201 w 5584890"/>
              <a:gd name="connsiteY9" fmla="*/ 1468264 h 3989653"/>
              <a:gd name="connsiteX0" fmla="*/ 76201 w 5584890"/>
              <a:gd name="connsiteY0" fmla="*/ 1479546 h 4000935"/>
              <a:gd name="connsiteX1" fmla="*/ 716010 w 5584890"/>
              <a:gd name="connsiteY1" fmla="*/ 764134 h 4000935"/>
              <a:gd name="connsiteX2" fmla="*/ 1323990 w 5584890"/>
              <a:gd name="connsiteY2" fmla="*/ 188212 h 4000935"/>
              <a:gd name="connsiteX3" fmla="*/ 2943729 w 5584890"/>
              <a:gd name="connsiteY3" fmla="*/ 63026 h 4000935"/>
              <a:gd name="connsiteX4" fmla="*/ 4479990 w 5584890"/>
              <a:gd name="connsiteY4" fmla="*/ 249460 h 4000935"/>
              <a:gd name="connsiteX5" fmla="*/ 5584890 w 5584890"/>
              <a:gd name="connsiteY5" fmla="*/ 3248445 h 4000935"/>
              <a:gd name="connsiteX6" fmla="*/ 4832400 w 5584890"/>
              <a:gd name="connsiteY6" fmla="*/ 4000935 h 4000935"/>
              <a:gd name="connsiteX7" fmla="*/ 752490 w 5584890"/>
              <a:gd name="connsiteY7" fmla="*/ 4000935 h 4000935"/>
              <a:gd name="connsiteX8" fmla="*/ 0 w 5584890"/>
              <a:gd name="connsiteY8" fmla="*/ 3248445 h 4000935"/>
              <a:gd name="connsiteX9" fmla="*/ 76201 w 5584890"/>
              <a:gd name="connsiteY9" fmla="*/ 1479546 h 4000935"/>
              <a:gd name="connsiteX0" fmla="*/ 76201 w 5731847"/>
              <a:gd name="connsiteY0" fmla="*/ 1479546 h 4000935"/>
              <a:gd name="connsiteX1" fmla="*/ 716010 w 5731847"/>
              <a:gd name="connsiteY1" fmla="*/ 764134 h 4000935"/>
              <a:gd name="connsiteX2" fmla="*/ 1323990 w 5731847"/>
              <a:gd name="connsiteY2" fmla="*/ 188212 h 4000935"/>
              <a:gd name="connsiteX3" fmla="*/ 2943729 w 5731847"/>
              <a:gd name="connsiteY3" fmla="*/ 63026 h 4000935"/>
              <a:gd name="connsiteX4" fmla="*/ 4479990 w 5731847"/>
              <a:gd name="connsiteY4" fmla="*/ 249460 h 4000935"/>
              <a:gd name="connsiteX5" fmla="*/ 5731847 w 5731847"/>
              <a:gd name="connsiteY5" fmla="*/ 2720487 h 4000935"/>
              <a:gd name="connsiteX6" fmla="*/ 4832400 w 5731847"/>
              <a:gd name="connsiteY6" fmla="*/ 4000935 h 4000935"/>
              <a:gd name="connsiteX7" fmla="*/ 752490 w 5731847"/>
              <a:gd name="connsiteY7" fmla="*/ 4000935 h 4000935"/>
              <a:gd name="connsiteX8" fmla="*/ 0 w 5731847"/>
              <a:gd name="connsiteY8" fmla="*/ 3248445 h 4000935"/>
              <a:gd name="connsiteX9" fmla="*/ 76201 w 5731847"/>
              <a:gd name="connsiteY9" fmla="*/ 1479546 h 4000935"/>
              <a:gd name="connsiteX0" fmla="*/ 76201 w 5813490"/>
              <a:gd name="connsiteY0" fmla="*/ 1479546 h 4000935"/>
              <a:gd name="connsiteX1" fmla="*/ 716010 w 5813490"/>
              <a:gd name="connsiteY1" fmla="*/ 764134 h 4000935"/>
              <a:gd name="connsiteX2" fmla="*/ 1323990 w 5813490"/>
              <a:gd name="connsiteY2" fmla="*/ 188212 h 4000935"/>
              <a:gd name="connsiteX3" fmla="*/ 2943729 w 5813490"/>
              <a:gd name="connsiteY3" fmla="*/ 63026 h 4000935"/>
              <a:gd name="connsiteX4" fmla="*/ 4479990 w 5813490"/>
              <a:gd name="connsiteY4" fmla="*/ 249460 h 4000935"/>
              <a:gd name="connsiteX5" fmla="*/ 5813490 w 5813490"/>
              <a:gd name="connsiteY5" fmla="*/ 2649730 h 4000935"/>
              <a:gd name="connsiteX6" fmla="*/ 4832400 w 5813490"/>
              <a:gd name="connsiteY6" fmla="*/ 4000935 h 4000935"/>
              <a:gd name="connsiteX7" fmla="*/ 752490 w 5813490"/>
              <a:gd name="connsiteY7" fmla="*/ 4000935 h 4000935"/>
              <a:gd name="connsiteX8" fmla="*/ 0 w 5813490"/>
              <a:gd name="connsiteY8" fmla="*/ 3248445 h 4000935"/>
              <a:gd name="connsiteX9" fmla="*/ 76201 w 5813490"/>
              <a:gd name="connsiteY9" fmla="*/ 1479546 h 4000935"/>
              <a:gd name="connsiteX0" fmla="*/ 76201 w 5813490"/>
              <a:gd name="connsiteY0" fmla="*/ 1479546 h 4000935"/>
              <a:gd name="connsiteX1" fmla="*/ 716010 w 5813490"/>
              <a:gd name="connsiteY1" fmla="*/ 764134 h 4000935"/>
              <a:gd name="connsiteX2" fmla="*/ 1323990 w 5813490"/>
              <a:gd name="connsiteY2" fmla="*/ 188212 h 4000935"/>
              <a:gd name="connsiteX3" fmla="*/ 2943729 w 5813490"/>
              <a:gd name="connsiteY3" fmla="*/ 63026 h 4000935"/>
              <a:gd name="connsiteX4" fmla="*/ 4479990 w 5813490"/>
              <a:gd name="connsiteY4" fmla="*/ 249460 h 4000935"/>
              <a:gd name="connsiteX5" fmla="*/ 5813490 w 5813490"/>
              <a:gd name="connsiteY5" fmla="*/ 2649730 h 4000935"/>
              <a:gd name="connsiteX6" fmla="*/ 4832400 w 5813490"/>
              <a:gd name="connsiteY6" fmla="*/ 4000935 h 4000935"/>
              <a:gd name="connsiteX7" fmla="*/ 529333 w 5813490"/>
              <a:gd name="connsiteY7" fmla="*/ 3598164 h 4000935"/>
              <a:gd name="connsiteX8" fmla="*/ 0 w 5813490"/>
              <a:gd name="connsiteY8" fmla="*/ 3248445 h 4000935"/>
              <a:gd name="connsiteX9" fmla="*/ 76201 w 5813490"/>
              <a:gd name="connsiteY9" fmla="*/ 1479546 h 4000935"/>
              <a:gd name="connsiteX0" fmla="*/ 76201 w 5813490"/>
              <a:gd name="connsiteY0" fmla="*/ 1479546 h 3668921"/>
              <a:gd name="connsiteX1" fmla="*/ 716010 w 5813490"/>
              <a:gd name="connsiteY1" fmla="*/ 764134 h 3668921"/>
              <a:gd name="connsiteX2" fmla="*/ 1323990 w 5813490"/>
              <a:gd name="connsiteY2" fmla="*/ 188212 h 3668921"/>
              <a:gd name="connsiteX3" fmla="*/ 2943729 w 5813490"/>
              <a:gd name="connsiteY3" fmla="*/ 63026 h 3668921"/>
              <a:gd name="connsiteX4" fmla="*/ 4479990 w 5813490"/>
              <a:gd name="connsiteY4" fmla="*/ 249460 h 3668921"/>
              <a:gd name="connsiteX5" fmla="*/ 5813490 w 5813490"/>
              <a:gd name="connsiteY5" fmla="*/ 2649730 h 3668921"/>
              <a:gd name="connsiteX6" fmla="*/ 4549371 w 5813490"/>
              <a:gd name="connsiteY6" fmla="*/ 3668921 h 3668921"/>
              <a:gd name="connsiteX7" fmla="*/ 529333 w 5813490"/>
              <a:gd name="connsiteY7" fmla="*/ 3598164 h 3668921"/>
              <a:gd name="connsiteX8" fmla="*/ 0 w 5813490"/>
              <a:gd name="connsiteY8" fmla="*/ 3248445 h 3668921"/>
              <a:gd name="connsiteX9" fmla="*/ 76201 w 5813490"/>
              <a:gd name="connsiteY9" fmla="*/ 1479546 h 3668921"/>
              <a:gd name="connsiteX0" fmla="*/ 76201 w 5813490"/>
              <a:gd name="connsiteY0" fmla="*/ 1479546 h 3601980"/>
              <a:gd name="connsiteX1" fmla="*/ 716010 w 5813490"/>
              <a:gd name="connsiteY1" fmla="*/ 764134 h 3601980"/>
              <a:gd name="connsiteX2" fmla="*/ 1323990 w 5813490"/>
              <a:gd name="connsiteY2" fmla="*/ 188212 h 3601980"/>
              <a:gd name="connsiteX3" fmla="*/ 2943729 w 5813490"/>
              <a:gd name="connsiteY3" fmla="*/ 63026 h 3601980"/>
              <a:gd name="connsiteX4" fmla="*/ 4479990 w 5813490"/>
              <a:gd name="connsiteY4" fmla="*/ 249460 h 3601980"/>
              <a:gd name="connsiteX5" fmla="*/ 5813490 w 5813490"/>
              <a:gd name="connsiteY5" fmla="*/ 2649730 h 3601980"/>
              <a:gd name="connsiteX6" fmla="*/ 4299000 w 5813490"/>
              <a:gd name="connsiteY6" fmla="*/ 3287921 h 3601980"/>
              <a:gd name="connsiteX7" fmla="*/ 529333 w 5813490"/>
              <a:gd name="connsiteY7" fmla="*/ 3598164 h 3601980"/>
              <a:gd name="connsiteX8" fmla="*/ 0 w 5813490"/>
              <a:gd name="connsiteY8" fmla="*/ 3248445 h 3601980"/>
              <a:gd name="connsiteX9" fmla="*/ 76201 w 5813490"/>
              <a:gd name="connsiteY9" fmla="*/ 1479546 h 3601980"/>
              <a:gd name="connsiteX0" fmla="*/ 0 w 5737289"/>
              <a:gd name="connsiteY0" fmla="*/ 1479546 h 3598164"/>
              <a:gd name="connsiteX1" fmla="*/ 639809 w 5737289"/>
              <a:gd name="connsiteY1" fmla="*/ 764134 h 3598164"/>
              <a:gd name="connsiteX2" fmla="*/ 1247789 w 5737289"/>
              <a:gd name="connsiteY2" fmla="*/ 188212 h 3598164"/>
              <a:gd name="connsiteX3" fmla="*/ 2867528 w 5737289"/>
              <a:gd name="connsiteY3" fmla="*/ 63026 h 3598164"/>
              <a:gd name="connsiteX4" fmla="*/ 4403789 w 5737289"/>
              <a:gd name="connsiteY4" fmla="*/ 249460 h 3598164"/>
              <a:gd name="connsiteX5" fmla="*/ 5737289 w 5737289"/>
              <a:gd name="connsiteY5" fmla="*/ 2649730 h 3598164"/>
              <a:gd name="connsiteX6" fmla="*/ 4222799 w 5737289"/>
              <a:gd name="connsiteY6" fmla="*/ 3287921 h 3598164"/>
              <a:gd name="connsiteX7" fmla="*/ 453132 w 5737289"/>
              <a:gd name="connsiteY7" fmla="*/ 3598164 h 3598164"/>
              <a:gd name="connsiteX8" fmla="*/ 740227 w 5737289"/>
              <a:gd name="connsiteY8" fmla="*/ 2600745 h 3598164"/>
              <a:gd name="connsiteX9" fmla="*/ 0 w 5737289"/>
              <a:gd name="connsiteY9" fmla="*/ 1479546 h 3598164"/>
              <a:gd name="connsiteX0" fmla="*/ 0 w 5737289"/>
              <a:gd name="connsiteY0" fmla="*/ 1479546 h 3293364"/>
              <a:gd name="connsiteX1" fmla="*/ 639809 w 5737289"/>
              <a:gd name="connsiteY1" fmla="*/ 764134 h 3293364"/>
              <a:gd name="connsiteX2" fmla="*/ 1247789 w 5737289"/>
              <a:gd name="connsiteY2" fmla="*/ 188212 h 3293364"/>
              <a:gd name="connsiteX3" fmla="*/ 2867528 w 5737289"/>
              <a:gd name="connsiteY3" fmla="*/ 63026 h 3293364"/>
              <a:gd name="connsiteX4" fmla="*/ 4403789 w 5737289"/>
              <a:gd name="connsiteY4" fmla="*/ 249460 h 3293364"/>
              <a:gd name="connsiteX5" fmla="*/ 5737289 w 5737289"/>
              <a:gd name="connsiteY5" fmla="*/ 2649730 h 3293364"/>
              <a:gd name="connsiteX6" fmla="*/ 4222799 w 5737289"/>
              <a:gd name="connsiteY6" fmla="*/ 3287921 h 3293364"/>
              <a:gd name="connsiteX7" fmla="*/ 1460061 w 5737289"/>
              <a:gd name="connsiteY7" fmla="*/ 3293364 h 3293364"/>
              <a:gd name="connsiteX8" fmla="*/ 740227 w 5737289"/>
              <a:gd name="connsiteY8" fmla="*/ 2600745 h 3293364"/>
              <a:gd name="connsiteX9" fmla="*/ 0 w 5737289"/>
              <a:gd name="connsiteY9" fmla="*/ 1479546 h 3293364"/>
              <a:gd name="connsiteX0" fmla="*/ 0 w 5737289"/>
              <a:gd name="connsiteY0" fmla="*/ 1527032 h 3340850"/>
              <a:gd name="connsiteX1" fmla="*/ 639809 w 5737289"/>
              <a:gd name="connsiteY1" fmla="*/ 811620 h 3340850"/>
              <a:gd name="connsiteX2" fmla="*/ 1247789 w 5737289"/>
              <a:gd name="connsiteY2" fmla="*/ 235698 h 3340850"/>
              <a:gd name="connsiteX3" fmla="*/ 3009042 w 5737289"/>
              <a:gd name="connsiteY3" fmla="*/ 23426 h 3340850"/>
              <a:gd name="connsiteX4" fmla="*/ 4403789 w 5737289"/>
              <a:gd name="connsiteY4" fmla="*/ 296946 h 3340850"/>
              <a:gd name="connsiteX5" fmla="*/ 5737289 w 5737289"/>
              <a:gd name="connsiteY5" fmla="*/ 2697216 h 3340850"/>
              <a:gd name="connsiteX6" fmla="*/ 4222799 w 5737289"/>
              <a:gd name="connsiteY6" fmla="*/ 3335407 h 3340850"/>
              <a:gd name="connsiteX7" fmla="*/ 1460061 w 5737289"/>
              <a:gd name="connsiteY7" fmla="*/ 3340850 h 3340850"/>
              <a:gd name="connsiteX8" fmla="*/ 740227 w 5737289"/>
              <a:gd name="connsiteY8" fmla="*/ 2648231 h 3340850"/>
              <a:gd name="connsiteX9" fmla="*/ 0 w 5737289"/>
              <a:gd name="connsiteY9" fmla="*/ 1527032 h 334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37289" h="3340850">
                <a:moveTo>
                  <a:pt x="0" y="1527032"/>
                </a:moveTo>
                <a:cubicBezTo>
                  <a:pt x="110264" y="1097559"/>
                  <a:pt x="394651" y="1031378"/>
                  <a:pt x="639809" y="811620"/>
                </a:cubicBezTo>
                <a:cubicBezTo>
                  <a:pt x="884967" y="591862"/>
                  <a:pt x="552653" y="433285"/>
                  <a:pt x="1247789" y="235698"/>
                </a:cubicBezTo>
                <a:cubicBezTo>
                  <a:pt x="2607759" y="235698"/>
                  <a:pt x="1649072" y="23426"/>
                  <a:pt x="3009042" y="23426"/>
                </a:cubicBezTo>
                <a:cubicBezTo>
                  <a:pt x="3424631" y="23426"/>
                  <a:pt x="4403789" y="-118643"/>
                  <a:pt x="4403789" y="296946"/>
                </a:cubicBezTo>
                <a:lnTo>
                  <a:pt x="5737289" y="2697216"/>
                </a:lnTo>
                <a:cubicBezTo>
                  <a:pt x="5737289" y="3112805"/>
                  <a:pt x="4638388" y="3335407"/>
                  <a:pt x="4222799" y="3335407"/>
                </a:cubicBezTo>
                <a:lnTo>
                  <a:pt x="1460061" y="3340850"/>
                </a:lnTo>
                <a:cubicBezTo>
                  <a:pt x="1044472" y="3340850"/>
                  <a:pt x="740227" y="3063820"/>
                  <a:pt x="740227" y="2648231"/>
                </a:cubicBezTo>
                <a:lnTo>
                  <a:pt x="0" y="1527032"/>
                </a:lnTo>
                <a:close/>
              </a:path>
            </a:pathLst>
          </a:custGeom>
          <a:solidFill>
            <a:srgbClr val="010004">
              <a:alpha val="70000"/>
            </a:srgb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MISSION</a:t>
            </a:r>
          </a:p>
          <a:p>
            <a:pPr algn="ctr">
              <a:lnSpc>
                <a:spcPct val="107000"/>
              </a:lnSpc>
            </a:pPr>
            <a:r>
              <a:rPr lang="en-US" sz="2000" b="1" kern="100" dirty="0" err="1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MissionID</a:t>
            </a: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(primary key), </a:t>
            </a:r>
          </a:p>
          <a:p>
            <a:pPr algn="ctr"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Mission Name, </a:t>
            </a:r>
          </a:p>
          <a:p>
            <a:pPr algn="ctr"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Mission Type (e.g., Airborne Science, Analog Field Testing, Asteroid Deflection, Atmospheric Probe, Balloon, Crew, Commercial Resupply),</a:t>
            </a:r>
          </a:p>
          <a:p>
            <a:pPr algn="ctr">
              <a:lnSpc>
                <a:spcPct val="107000"/>
              </a:lnSpc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Status(</a:t>
            </a:r>
            <a:r>
              <a:rPr lang="en-US" sz="2000" b="1" kern="100" dirty="0" err="1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active,future,past</a:t>
            </a: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), and objective.</a:t>
            </a:r>
            <a:endParaRPr lang="en-US" sz="1200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336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4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1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atellite in space above the earth&#10;&#10;Description automatically generated">
            <a:extLst>
              <a:ext uri="{FF2B5EF4-FFF2-40B4-BE49-F238E27FC236}">
                <a16:creationId xmlns:a16="http://schemas.microsoft.com/office/drawing/2014/main" id="{BD1F8BE7-4CC2-7BA8-D53A-29002BCF4A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50" r="29461"/>
          <a:stretch/>
        </p:blipFill>
        <p:spPr>
          <a:xfrm>
            <a:off x="6249352" y="0"/>
            <a:ext cx="6035040" cy="6896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D883A2-C3A0-33AE-625C-B338FC751A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5" r="27857"/>
          <a:stretch/>
        </p:blipFill>
        <p:spPr>
          <a:xfrm>
            <a:off x="0" y="0"/>
            <a:ext cx="6217920" cy="68961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8382D5-C531-B851-B99A-142EAD3B4A42}"/>
              </a:ext>
            </a:extLst>
          </p:cNvPr>
          <p:cNvSpPr>
            <a:spLocks/>
          </p:cNvSpPr>
          <p:nvPr/>
        </p:nvSpPr>
        <p:spPr>
          <a:xfrm>
            <a:off x="2600703" y="366712"/>
            <a:ext cx="7496175" cy="6124575"/>
          </a:xfrm>
          <a:prstGeom prst="roundRect">
            <a:avLst/>
          </a:prstGeom>
          <a:solidFill>
            <a:srgbClr val="010004">
              <a:alpha val="70000"/>
            </a:srgb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100" dirty="0">
                <a:effectLst/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       EQUIPMENT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100" dirty="0">
                <a:effectLst/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:(satellites, telescopes…………etc.):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00" dirty="0">
                <a:effectLst/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ID,</a:t>
            </a:r>
            <a:r>
              <a:rPr lang="en-US" sz="2000" b="1" kern="100" dirty="0">
                <a:effectLst/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000" kern="100" dirty="0">
                <a:effectLst/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name, Status:(e.g., active, decommissioned), type, origin country.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100" dirty="0">
                <a:effectLst/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     :Satellite: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100" dirty="0">
                <a:effectLst/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(communication, analysis): 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00" dirty="0">
                <a:effectLst/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Orbit Type {(e.g., geostationary, polar, low Earth)}, Purpose:{(e.g., Earth observation, scientific research, GPS)}.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* </a:t>
            </a:r>
            <a:r>
              <a:rPr lang="en-US" sz="2000" b="1" kern="100" dirty="0">
                <a:effectLst/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analysis:</a:t>
            </a:r>
            <a:r>
              <a:rPr lang="en-US" sz="2000" kern="100" dirty="0">
                <a:effectLst/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sensor type and resolution.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100" dirty="0">
                <a:effectLst/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     :</a:t>
            </a:r>
            <a:r>
              <a:rPr lang="en-US" sz="2000" b="1" kern="100" dirty="0">
                <a:effectLst/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telescope: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00" dirty="0">
                <a:effectLst/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focal length, diameter.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kern="100" dirty="0">
                <a:effectLst/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* space-based</a:t>
            </a:r>
            <a:r>
              <a:rPr lang="en-US" sz="2000" b="1" kern="100" dirty="0"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</a:t>
            </a:r>
            <a:r>
              <a:rPr lang="en-US" sz="2000" kern="100" dirty="0">
                <a:effectLst/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             </a:t>
            </a:r>
            <a:r>
              <a:rPr lang="en-US" sz="2000" b="1" kern="100" dirty="0">
                <a:effectLst/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* Earth-based:</a:t>
            </a:r>
            <a:endParaRPr lang="en-US" sz="2000" b="1" kern="1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kern="100" dirty="0">
                <a:effectLst/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 - Orbit.              - </a:t>
            </a:r>
            <a:r>
              <a:rPr lang="en-US" sz="2000" kern="100" dirty="0" err="1">
                <a:effectLst/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Mounttype,location</a:t>
            </a:r>
            <a:r>
              <a:rPr lang="en-US" sz="2000" kern="100" dirty="0">
                <a:effectLst/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415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1F8BE7-4CC2-7BA8-D53A-29002BCF4AD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" r="6243"/>
          <a:stretch/>
        </p:blipFill>
        <p:spPr>
          <a:xfrm>
            <a:off x="6249352" y="0"/>
            <a:ext cx="6035040" cy="6896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1D883A2-C3A0-33AE-625C-B338FC751AA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7" r="4917"/>
          <a:stretch/>
        </p:blipFill>
        <p:spPr>
          <a:xfrm>
            <a:off x="0" y="0"/>
            <a:ext cx="6217920" cy="68961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8382D5-C531-B851-B99A-142EAD3B4A42}"/>
              </a:ext>
            </a:extLst>
          </p:cNvPr>
          <p:cNvSpPr>
            <a:spLocks/>
          </p:cNvSpPr>
          <p:nvPr/>
        </p:nvSpPr>
        <p:spPr>
          <a:xfrm>
            <a:off x="6918772" y="1271587"/>
            <a:ext cx="4833360" cy="4514851"/>
          </a:xfrm>
          <a:prstGeom prst="roundRect">
            <a:avLst/>
          </a:prstGeom>
          <a:solidFill>
            <a:srgbClr val="010004">
              <a:alpha val="70000"/>
            </a:srgb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PLANET</a:t>
            </a:r>
          </a:p>
          <a:p>
            <a:pPr algn="ctr"/>
            <a:endParaRPr lang="en-US" sz="2000" b="1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kern="100" dirty="0" err="1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PlanetID</a:t>
            </a:r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(primary key), Planet Name,</a:t>
            </a:r>
          </a:p>
          <a:p>
            <a:pPr algn="ctr"/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Type(terrestrial or gas), </a:t>
            </a:r>
          </a:p>
          <a:p>
            <a:pPr algn="ctr"/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Diameter, </a:t>
            </a:r>
          </a:p>
          <a:p>
            <a:pPr algn="ctr"/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Mass, </a:t>
            </a:r>
          </a:p>
          <a:p>
            <a:pPr algn="ctr"/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Orbit Radius, </a:t>
            </a:r>
          </a:p>
          <a:p>
            <a:pPr algn="ctr"/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Orbit Period, </a:t>
            </a:r>
          </a:p>
          <a:p>
            <a:pPr algn="ctr"/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Rotation Period, </a:t>
            </a:r>
          </a:p>
          <a:p>
            <a:pPr algn="ctr"/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Number of Moons, </a:t>
            </a:r>
          </a:p>
          <a:p>
            <a:pPr algn="ctr"/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and Has Rings.</a:t>
            </a:r>
          </a:p>
          <a:p>
            <a:pPr algn="ctr"/>
            <a:endParaRPr lang="en-US" sz="2000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65F2E8-C413-70B8-0D6D-B59BFF818D41}"/>
              </a:ext>
            </a:extLst>
          </p:cNvPr>
          <p:cNvSpPr>
            <a:spLocks/>
          </p:cNvSpPr>
          <p:nvPr/>
        </p:nvSpPr>
        <p:spPr>
          <a:xfrm>
            <a:off x="692280" y="1271587"/>
            <a:ext cx="4833360" cy="4514851"/>
          </a:xfrm>
          <a:prstGeom prst="roundRect">
            <a:avLst/>
          </a:prstGeom>
          <a:solidFill>
            <a:srgbClr val="010004">
              <a:alpha val="70000"/>
            </a:srgb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MATERIAL                        </a:t>
            </a:r>
          </a:p>
          <a:p>
            <a:pPr algn="ctr"/>
            <a:endParaRPr lang="en-US" sz="2000" kern="100" dirty="0">
              <a:latin typeface="Cascadia Code Light" panose="020B0609020000020004" pitchFamily="49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000" kern="100" dirty="0" err="1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MaterialID</a:t>
            </a:r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 (primary key), Material Name, </a:t>
            </a:r>
          </a:p>
          <a:p>
            <a:pPr algn="ctr"/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Hardness, </a:t>
            </a:r>
          </a:p>
          <a:p>
            <a:pPr algn="ctr"/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Brittleness, </a:t>
            </a:r>
          </a:p>
          <a:p>
            <a:pPr algn="ctr"/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Flexibility, </a:t>
            </a:r>
          </a:p>
          <a:p>
            <a:pPr algn="ctr"/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Impermeability, Transparency, </a:t>
            </a:r>
          </a:p>
          <a:p>
            <a:pPr algn="ctr"/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Thermal Conductivity</a:t>
            </a:r>
          </a:p>
          <a:p>
            <a:pPr algn="ctr"/>
            <a:r>
              <a:rPr lang="en-US" sz="2000" kern="100" dirty="0">
                <a:latin typeface="Cascadia Code Light" panose="020B06090200000200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And Heat Conduction.</a:t>
            </a:r>
          </a:p>
        </p:txBody>
      </p:sp>
    </p:spTree>
    <p:extLst>
      <p:ext uri="{BB962C8B-B14F-4D97-AF65-F5344CB8AC3E}">
        <p14:creationId xmlns:p14="http://schemas.microsoft.com/office/powerpoint/2010/main" val="2714354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926</TotalTime>
  <Words>1592</Words>
  <Application>Microsoft Office PowerPoint</Application>
  <PresentationFormat>Widescreen</PresentationFormat>
  <Paragraphs>185</Paragraphs>
  <Slides>32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Cascadia Code</vt:lpstr>
      <vt:lpstr>Cascadia Code Light</vt:lpstr>
      <vt:lpstr>Cascadia Code SemiBold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mohab kamle</dc:creator>
  <cp:lastModifiedBy>mohab kamle</cp:lastModifiedBy>
  <cp:revision>20</cp:revision>
  <dcterms:created xsi:type="dcterms:W3CDTF">2023-11-15T12:06:44Z</dcterms:created>
  <dcterms:modified xsi:type="dcterms:W3CDTF">2023-12-16T19:47:28Z</dcterms:modified>
</cp:coreProperties>
</file>